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5932C-8ACF-447C-B256-DD809F21B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44723-B342-4289-92A8-E1DA2175B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750A0-D962-4984-8C44-B6739007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5EC40-7CAE-46FD-B30A-D7EA63B30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62FF68-E742-4983-BF2E-BE7E26310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18FC8B-5771-47E8-9744-A302486D7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95D80-39BE-4AD2-B0EE-DE805E47C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CA44E-2354-466B-80E6-1B5C05823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D7F3A-F76E-42BF-8F76-23C08D64F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BB24F-4CD9-41D0-B6B0-EDCE9C194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514CE-C0FA-4470-BB0A-21ED664EA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42045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护理重点专科申报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申报条件与要求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护理重点专科建设内容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申报案例与经验分享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护理人力资源短缺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护理服务质量参差不齐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护理科研创新能力较弱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33" r="5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056" r="60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当前护理行业现状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随着人口老龄化和慢性病患者的增加，护理人员数量不足，不能满足社会需求。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不同地区、不同医院之间的护理服务质量存在差异，患者满意度有待提高。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相较于医学其他领域，护理科研创新能力相对滞后，缺乏具有国际影响力的研究成果。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申报重点专科的意义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通过申报重点专科，可以加强护理专科建设，提高护理服务水平和质量，更好地满足患者需求。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培养高素质护理人才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申报重点专科可以吸引更多优秀护理人才，促进护理人才队伍建设，提高护理队伍整体素质。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推动护理科研创新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申报重点专科可以加强护理科研投入，提高护理科研创新能力，推动护理学科发展。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随着医疗技术的不断进步和疾病谱的变化，护理专科分工越来越细，专业化程度越来越高。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4" r="129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借助信息化技术，实现智能化护理服务和管理，提高护理工作效率和准确性。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国内外护理学术交流与合作日益频繁，护理理念和技术不断更新和引进，推动护理学科的国际化发展。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国内外护理专科发展趋势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申报条件与要求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77" r="1487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具备独立法人资格的医疗机构；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具备相应专科护理服务能力，临床护理服务规范、优质，并有一定的护理科研、教学能力；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符合国家和省级卫生健康行政部门发布的相关标准和规范要求；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近3年内未发生过重大的医疗事故和护理事故。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申报基本条件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填写完整的申报表，包括基本信息、业务数据、人员结构等；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包括医疗机构执业许可证、相关业务科室的诊疗科目登记表、医护人员资质证书等；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对申报专科的基本情况、业务数据、人员结构、技术水平、科研成果等进行全面总结的报告。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申报所需材料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审核阶段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根据申报条件和要求，准备申报材料；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将申报材料提交至所在辖区的卫生健康行政部门；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评审结果会在官方网站上进行公示，公示期为7天；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由卫生健康行政部门对申报材料进行审核，并组织专家进行现场评审；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公示期结束后，正式公布评审结果。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申报流程与时间安排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提交阶段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公布结果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公示阶段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护理重点专科建设内容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根据专科发展需求，制定护理人才培养计划，包括培训课程、实践机会和继续教育等。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667" r="20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制定人才培养计划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通过培训、进修等方式，提高护理人员的专业知识和技能水平，以满足专科护理的需求。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提高护理人员素质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设立奖励机制，鼓励护理人员积极参与培训和进修，提高自身素质和专业技能。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建立人才激励机制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专科护理人才培养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https://d.book118.com/746242045014010100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2024-09-23T22:36:06.284</cp:lastPrinted>
  <dcterms:created xsi:type="dcterms:W3CDTF">2024-09-23T14:36:06Z</dcterms:created>
  <dcterms:modified xsi:type="dcterms:W3CDTF">2024-09-23T14:36:08Z</dcterms:modified>
</cp:coreProperties>
</file>