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E2760-B3C0-4D99-BF4F-8F7393815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67C02-C1B8-45F9-ACBC-C92F10FB0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70AFFF-2455-4FEE-B677-C45827980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B8A32E-6DD9-4A7E-AF1B-1569C1934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E059A1-365F-4454-8339-7D5D248DA1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01A0AA-E93A-4344-8EB2-D085D5869A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38DEEB-6803-4C41-98B8-5BDB844729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22A82-A303-4E39-83EF-D8D04C933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8383A-3B07-47DD-8DD9-541B2D7FF2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80C8A0-97BB-451C-9718-81CF00E80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01F8EC-0852-4B31-85F6-0DFDD04DE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242100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提升教学形象从仪表教态技能培训</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仪表教态在教学中的重要性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教师仪表规范与塑造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声音语言艺术表达技巧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互动环节设计能力培训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课堂管理策略与技巧培训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仪表教态在教学中的重要性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仪表教态定义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仪表教态是指教师在教学过程中所表现出来的外在形象和内在气质，包括穿着、举止、神态、语言等方面。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仪表教态内涵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仪表教态是教师职业素养的重要组成部分，它不仅关系到教师的形象和威信，还直接影响到学生的学习兴趣和效果。一个优秀的教师应该具备整洁、大方、得体的仪表，以及亲切、自然、自信的教态。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781" r="27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仪表教态定义及内涵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增强教学感染力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亲切、自然、自信的教态可以拉近师生之间的距离，增强教学的感染力，使学生能够更加专注地投入到学习中。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塑造良好第一印象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教师的仪表教态是学生和家长首先接触到的信息，一个整洁、大方、得体的形象可以给人留下良好的第一印象，为后续的教学工作打下良好基础。</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提升教学效果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良好的仪表教态可以激发学生的学习兴趣和积极性，提高教学效果。同时，教师也可以通过自己的仪表教态来引导学生树立正确的价值观和审美观。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542" r="17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仪表教态对教学形象影响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某小学语文老师在课堂上始终保持着微笑和亲切的眼神，用柔和的语气与学生交流，使得学生们在课堂上感受到了温暖和关爱，学习积极性大大提高。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17" r="16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某高中数学老师非常注重自己的仪表，每次上课都穿着整洁的西装，打着整齐的领带，给人一种严谨、专业的形象。他的学生们在课堂上也能够保持高度的注意力和认真的学习态度。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大学英语老师的教态非常自然、流畅，她能够用生动的语言和丰富的肢体语言来吸引学生的注意力，使得学生们在课堂上能够积极参与讨论和思考。她的学生们不仅在英语水平上取得了显著的提高，还在人际交往和表达能力方面得到了锻炼和提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优秀仪表教态案例分析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教师仪表规范与塑造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42" r="180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42" r="16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整洁大方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符合身份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色彩搭配</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服饰与场合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服饰搭配原则与技巧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教师的服饰应该整洁、大方，避免过于花哨、夸张的装扮，以符合职业形象。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服饰的色彩搭配应该和谐、自然，避免过于刺眼或过于暗淡的颜色。</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服饰的选择应该符合教师的身份和地位，避免过于随便或过于奢华的装扮。</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根据不同的场合选择适当的服饰，例如在正式场合穿着正装，而在休闲场合可以选择休闲装。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00" b="240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33" b="29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发型妆容选择及注意事项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发型选择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教师的发型应该简洁、大方，避免过于夸张或过于随意的发型。</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妆容选择</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女教师可以适当化妆，但应该选择自然、淡雅的妆容，避免过于浓重或过于夸张的妆容。男教师则应该注意面部清洁和修饰。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注意个人卫生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教师应该注意个人卫生，保持面部和头发的清洁和整洁，避免出现异味或不洁的现象。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肢体语言运用规范</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稳重端庄</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教师的肢体语言应该稳重、端庄，避免过于轻浮或过于夸张的动作。</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自然大方</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教师的肢体语言应该自然、大方，不要过于拘束或过于紧张。</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与学生互动</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教师应该积极与学生互动，运用肢体语言来加强与学生的沟通和交流，例如微笑、点头等动作可以表达对学生的认可和鼓励。</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避免不良姿势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教师应该避免一些不良姿势，例如双手抱胸、跷二郎腿等动作，这些动作会给学生留下不良印象，影响教学效果。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声音语言艺术表达技巧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掌握正确的呼吸方法和发声技巧，使声音更加自然、流畅。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声音控制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音色调整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音量适中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通过练习和改善发声方式，使音色更加悦耳动听。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根据场合和需要，调整音量大小，确保听众能够清晰听到。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声音美化方法论述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选择恰当的词汇和表达方式，避免使用模糊或歧义的词语。</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用词准确</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遵循语法规则，确保语言表达的准确性和规范性。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语法规范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去除多余的词汇和表达，使语言更加简洁明了，易于理解。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精炼简洁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语言表达准确性提升途径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https://d.book118.com/746242100021010042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2024-09-09T09:24:04.367</cp:lastPrinted>
  <dcterms:created xsi:type="dcterms:W3CDTF">2024-09-09T01:24:04Z</dcterms:created>
  <dcterms:modified xsi:type="dcterms:W3CDTF">2024-09-09T01:24:06Z</dcterms:modified>
</cp:coreProperties>
</file>