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53585-4B7D-46E2-AF4F-525EB7D4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FE14C-D788-4CE8-B083-076584F8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2AB1A-F04E-44D3-B2CF-57F7DF938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2B472-66E4-43C6-8F73-100197DA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B349C-1B3B-4E93-92D2-0FCA023D2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F4156-D3E2-41D4-BBAF-F1B8ACDA0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32053-136E-4B3C-B89B-FE15560E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A44FF-1C78-43BC-99C0-E4C09D07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DE72D-A71F-431B-8E7A-0346B0B7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EDFD-C590-4F7B-B329-912E0F6BD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530A5-9CD9-4ACB-8E92-CE8562E4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42123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清洁生产及环保监察指南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清洁生产与环保监察关系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企业实施清洁生产策略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政府加强环保监察力度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清洁生产是一种全新的创造性思想，该思想将整体预防的环境战略持续应用于生产过程、产品和服务中，以增加生态效率和减少人类及环境的风险。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，要求节约原材料和能源，淘汰有毒原材料，减少所有废弃物的数量和毒性；对产品，要求减少从原材料提炼到产品最终处置的全生命周期的不利影响；对服务，要求将环境因素纳入设计和所提供的服务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清洁生产定义与意义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减量化、再利用、资源化。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采用清洁的能源和原材料、通过清洁的生产过程生产出清洁的产品。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清洁生产原则与方法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清洁生产政策与法规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《中华人民共和国清洁生产促进法》等。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各地政府制定的与清洁生产相关的法规、规章和标准等。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6167" r="61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750" r="1675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25" r="166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环保监察定义：环保监察是指对环境保护法律、法规、规章、标准和其他规范性文件执行情况进行监督检查，以及对环境违法行为进行查处的活动。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环保监察职责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监督检查环境保护法律、法规、规章和其他规范性文件的执行情况；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688" b="568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现场检查污染源的污染物排放情况、污染防治设施运行情况、环境保护行政许可执行情况等；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参与环境污染事故和生态破坏事件的调查处理；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受理对违反环境保护法律、法规、规章和其他规范性文件行为的举报、投诉。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331" r="53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701" b="270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查处环境违法行为，对环境违法行为进行调查取证，提出处理意见；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环保监察法规与标准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《中华人民共和国环境保护法》；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《中华人民共和国大气污染防治法》；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环保监察法规与标准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《中华人民共和国水污染防治法》；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《中华人民共和国固体废物污染环境防治法》等。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环境质量标准；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污染物排放标准；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环境监测方法标准；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环境影响评价标准等。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环保监察法规与标准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对污染源现场进行检查，包括检查污染物排放情况、污染防治设施运行情况等；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对环境违法行为进行调查取证，包括询问当事人、查阅相关资料、拍摄现场照片或录像等；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环保监察手段与措施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调查取证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环保监察手段与措施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监测分析：对污染源排放的污染物进行监测分析，确定污染物的种类、浓度和排放量等。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责令停止违法行为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对违反环境保护法律、法规、规章和其他规范性文件的行为，责令停止违法行为；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罚款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对违反环境保护法律、法规、规章和其他规范性文件的行为，依法处以罚款；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环保监察手段与措施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对可能造成严重污染的设备、物品，依法予以查封或扣押；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查封、扣押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行政拘留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移送司法机关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对违反环境保护法律、法规、规章和其他规范性文件的行为，依法给予行政拘留；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对环境违法行为涉嫌犯罪的，依法移送司法机关追究刑事责任。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环保监察手段与措施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清洁生产与环保监察关系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减少污染物排放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清洁生产通过改进生产工艺、提高资源利用效率，从源头减少污染物的产生和排放，降低环保监察的工作量和难度。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实施清洁生产的企业能够展现其环保责任和社会担当，提高企业在环保领域的声誉和形象，有利于通过环保监察。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清洁生产符合可持续发展的要求，推动企业向绿色、低碳、循环方向发展，与环保监察的目标相一致。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清洁生产对环保监察影响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https://d.book118.com/746242123110010045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2024-09-14T04:07:16.953</cp:lastPrinted>
  <dcterms:created xsi:type="dcterms:W3CDTF">2024-09-13T20:07:16Z</dcterms:created>
  <dcterms:modified xsi:type="dcterms:W3CDTF">2024-09-13T20:07:19Z</dcterms:modified>
</cp:coreProperties>
</file>