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2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516E7B-C34A-415C-8159-837995E701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360289-7F9B-4583-8593-F98F00D597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2856A7-6647-4711-96ED-2013BA1695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DFB08F-0D78-4560-934D-E340869DA2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2CA0DFC-8DD8-428C-8C8D-8F12BD1289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DBA7053-35B4-4A8F-BB2F-3E5B8B0B9F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B7ED67A-141A-42C2-B9AC-BCE2A8BD5D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4D4B08-8B28-40A8-A7CC-1DBBB60731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728478-6309-46DE-B20B-437C19550D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23A310-70F4-42E3-833C-89FD98545B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9D0014-8F83-4040-835F-7E4341CA8E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7000044113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直播种植创业计划书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项目背景与市场分析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产品与服务介绍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运营管理与团队建设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财务规划与风险管理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营销策略与渠道拓展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项目背景与市场分析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250" r="162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农业产业链整合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农业产业链上下游企业加强合作，形成紧密的利益共同体，提高整体竞争力。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农业现代化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随着科技水平的提高，农业正逐步向现代化转型，包括精准农业、智慧农业等。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农产品消费升级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消费者对农产品的品质和安全性要求越来越高，绿色、有机、健康成为消费趋势。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农业现状及发展趋势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直播种植行业现状及前景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行业现状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直播种植作为新兴的农业模式，正处于快速发展阶段，市场规模不断扩大。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前景展望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随着5G、物联网等技术的普及，直播种植将更加便捷、高效，具有广阔的市场前景。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目标市场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以城市中高端消费者为主要目标市场，提供高品质、安全的农产品。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消费者对农产品的品质、口感、安全性等方面有较高要求，同时注重产品的产地、种植过程等信息。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目标市场定位与需求分析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当前直播种植市场参与者众多，包括大型农业企业、创业公司等，竞争激烈。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优势分析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我们拥有先进的种植技术、丰富的农业资源和专业的运营团队，能够提供优质的产品和服务，满足消费者需求。同时，我们注重品牌建设和营销推广，提高品牌知名度和美誉度。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竞争格局与优势分析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产品与服务介绍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51956" y="1859223"/>
            <a:ext cx="3680862" cy="368086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0" y="1859223"/>
            <a:ext cx="3004065" cy="368086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99244" y="2206511"/>
            <a:ext cx="2986286" cy="2986286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189774" y="1566054"/>
            <a:ext cx="6364820" cy="4815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播种植技术原理：直播种植是一种新型的农业种植方式，它利用先进的网络技术和智能设备，将种子直接播种在土壤中，并通过实时监测和精准管理，实现作物的快速生长和高产。相比传统种植方式，直播种植具有省时、省力、节约水资源等优势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实时监测：通过传感器和智能设备对土壤、气象等环境参数进行实时监测，为作物生长提供精准的数据支持。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精准管理：根据作物生长需求和环境参数变化，智能调整灌溉、施肥等农事操作，实现精准化管理。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高产优质：通过科学的种植管理和精准的环境调控，提高作物产量和品质，增加农民收入。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16250" r="16250"/>
          <a:stretch>
            <a:fillRect/>
          </a:stretch>
        </p:blipFill>
        <p:spPr>
          <a:xfrm>
            <a:off x="1644228" y="2251495"/>
            <a:ext cx="2896317" cy="2896317"/>
          </a:xfrm>
          <a:prstGeom prst="ellipse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直播种植技术原理及特点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我们提供多种直播种植的农产品，包括蔬菜、水果、谷物等，以满足不同客户的需求。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产品种类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选用经过严格筛选的优质种子，确保作物的遗传品质和产量潜力。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优质种子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采用生物防治、物理防治等绿色防控技术，减少化学农药的使用量，保障农产品的安全性和品质。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绿色防控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建立完善的质量追溯体系，对农产品生产、加工、运输等全过程进行监控和记录，确保产品质量可追溯。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质量追溯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产品种类与品质保障措施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5454" r="15454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设立24小时服务热线，及时响应客户问题和需求。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客户服务体系构建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建立专业的客户服务团队，提供咨询、培训、技术指导等全方位服务。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客户服务体系构建及优化方案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5348" r="15348"/>
          <a:stretch>
            <a:fillRect/>
          </a:stretch>
        </p:blipFill>
        <p:spPr>
          <a:xfrm>
            <a:off x="6822813" y="3719013"/>
            <a:ext cx="2701660" cy="2699124"/>
          </a:xfrm>
          <a:prstGeom prst="diamond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>
            <a:alphaModFix/>
          </a:blip>
          <a:srcRect t="47" b="47"/>
          <a:stretch>
            <a:fillRect/>
          </a:stretch>
        </p:blipFill>
        <p:spPr>
          <a:xfrm>
            <a:off x="7719270" y="1064801"/>
            <a:ext cx="3836142" cy="3832540"/>
          </a:xfrm>
          <a:prstGeom prst="diamond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218874" y="1875949"/>
            <a:ext cx="5367290" cy="3901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定期举办线上线下活动，增强客户粘性和忠诚度。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客户服务体系构建及优化方案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9589987">
            <a:off x="4454253" y="3728811"/>
            <a:ext cx="4292624" cy="1204932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9589987">
            <a:off x="3568187" y="2529272"/>
            <a:ext cx="4270524" cy="1198728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flipH="1" flipV="1">
            <a:off x="4474863" y="5012009"/>
            <a:ext cx="6452875" cy="1007532"/>
          </a:xfrm>
          <a:custGeom>
            <a:rect l="l" t="t" r="r" b="b"/>
            <a:pathLst>
              <a:path w="7024533" h="1096789">
                <a:moveTo>
                  <a:pt x="7024533" y="1096789"/>
                </a:moveTo>
                <a:lnTo>
                  <a:pt x="6730159" y="1096789"/>
                </a:lnTo>
                <a:lnTo>
                  <a:pt x="6227367" y="1096789"/>
                </a:lnTo>
                <a:lnTo>
                  <a:pt x="5932993" y="1096789"/>
                </a:lnTo>
                <a:lnTo>
                  <a:pt x="835684" y="1096789"/>
                </a:lnTo>
                <a:lnTo>
                  <a:pt x="0" y="0"/>
                </a:lnTo>
                <a:lnTo>
                  <a:pt x="255312" y="0"/>
                </a:lnTo>
                <a:lnTo>
                  <a:pt x="5094321" y="0"/>
                </a:lnTo>
                <a:lnTo>
                  <a:pt x="5388695" y="0"/>
                </a:lnTo>
                <a:lnTo>
                  <a:pt x="5891487" y="0"/>
                </a:lnTo>
                <a:lnTo>
                  <a:pt x="6185861" y="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 flipV="1">
            <a:off x="3576905" y="3825188"/>
            <a:ext cx="6446549" cy="1007532"/>
          </a:xfrm>
          <a:custGeom>
            <a:rect l="l" t="t" r="r" b="b"/>
            <a:pathLst>
              <a:path w="7017646" h="1096789">
                <a:moveTo>
                  <a:pt x="7017646" y="1096789"/>
                </a:moveTo>
                <a:lnTo>
                  <a:pt x="6679144" y="1096789"/>
                </a:lnTo>
                <a:lnTo>
                  <a:pt x="6334779" y="1096789"/>
                </a:lnTo>
                <a:lnTo>
                  <a:pt x="5996278" y="1096789"/>
                </a:lnTo>
                <a:lnTo>
                  <a:pt x="835685" y="1096789"/>
                </a:lnTo>
                <a:lnTo>
                  <a:pt x="0" y="0"/>
                </a:lnTo>
                <a:lnTo>
                  <a:pt x="5157606" y="0"/>
                </a:lnTo>
                <a:lnTo>
                  <a:pt x="5496108" y="0"/>
                </a:lnTo>
                <a:lnTo>
                  <a:pt x="5840472" y="0"/>
                </a:lnTo>
                <a:lnTo>
                  <a:pt x="6178974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609211" y="1451543"/>
            <a:ext cx="5216281" cy="1007532"/>
          </a:xfrm>
          <a:custGeom>
            <a:rect l="l" t="t" r="r" b="b"/>
            <a:pathLst>
              <a:path w="5678389" h="1096789">
                <a:moveTo>
                  <a:pt x="0" y="0"/>
                </a:moveTo>
                <a:lnTo>
                  <a:pt x="3420227" y="0"/>
                </a:lnTo>
                <a:lnTo>
                  <a:pt x="4038183" y="0"/>
                </a:lnTo>
                <a:lnTo>
                  <a:pt x="4221761" y="0"/>
                </a:lnTo>
                <a:lnTo>
                  <a:pt x="4839717" y="0"/>
                </a:lnTo>
                <a:lnTo>
                  <a:pt x="5678389" y="1096789"/>
                </a:lnTo>
                <a:lnTo>
                  <a:pt x="5060433" y="1096789"/>
                </a:lnTo>
                <a:lnTo>
                  <a:pt x="4876855" y="1096789"/>
                </a:lnTo>
                <a:lnTo>
                  <a:pt x="4258899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590163" y="2638366"/>
            <a:ext cx="6130636" cy="1007532"/>
          </a:xfrm>
          <a:custGeom>
            <a:rect l="l" t="t" r="r" b="b"/>
            <a:pathLst>
              <a:path w="6673747" h="1096789">
                <a:moveTo>
                  <a:pt x="0" y="0"/>
                </a:moveTo>
                <a:lnTo>
                  <a:pt x="3420226" y="0"/>
                </a:lnTo>
                <a:lnTo>
                  <a:pt x="4221760" y="0"/>
                </a:lnTo>
                <a:lnTo>
                  <a:pt x="5152211" y="0"/>
                </a:lnTo>
                <a:lnTo>
                  <a:pt x="5835075" y="0"/>
                </a:lnTo>
                <a:lnTo>
                  <a:pt x="6673747" y="1096789"/>
                </a:lnTo>
                <a:lnTo>
                  <a:pt x="5990883" y="1096789"/>
                </a:lnTo>
                <a:lnTo>
                  <a:pt x="5060432" y="1096789"/>
                </a:lnTo>
                <a:lnTo>
                  <a:pt x="4258898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54742" y="2746306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474857" y="3898948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5295226" y="5119948"/>
            <a:ext cx="649537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04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1480299" y="1451543"/>
            <a:ext cx="2095069" cy="1097178"/>
          </a:xfrm>
          <a:custGeom>
            <a:rect l="l" t="t" r="r" b="b"/>
            <a:pathLst>
              <a:path w="2280670" h="1194377">
                <a:moveTo>
                  <a:pt x="2280670" y="0"/>
                </a:moveTo>
                <a:lnTo>
                  <a:pt x="1362432" y="1194377"/>
                </a:lnTo>
                <a:lnTo>
                  <a:pt x="0" y="1194376"/>
                </a:lnTo>
                <a:lnTo>
                  <a:pt x="91823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480300" y="2548719"/>
            <a:ext cx="2095069" cy="1097178"/>
          </a:xfrm>
          <a:custGeom>
            <a:rect l="l" t="t" r="r" b="b"/>
            <a:pathLst>
              <a:path w="2280670" h="1194377">
                <a:moveTo>
                  <a:pt x="1362432" y="0"/>
                </a:moveTo>
                <a:lnTo>
                  <a:pt x="2280670" y="1194377"/>
                </a:lnTo>
                <a:lnTo>
                  <a:pt x="918238" y="1194377"/>
                </a:lnTo>
                <a:lnTo>
                  <a:pt x="0" y="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883508" y="1559483"/>
            <a:ext cx="612668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01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客户服务体系构建及优化方案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3698767" y="1450300"/>
            <a:ext cx="3702933" cy="914024"/>
            <a:chOff x="3698767" y="1450300"/>
            <a:chExt cx="3702933" cy="914024"/>
          </a:xfrm>
        </p:grpSpPr>
        <p:sp>
          <p:nvSpPr>
            <p:cNvPr id="37" name="TextBox 37"/>
            <p:cNvSpPr txBox="1"/>
            <p:nvPr/>
          </p:nvSpPr>
          <p:spPr>
            <a:xfrm>
              <a:off x="3698767" y="1450300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优化方案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4550182" y="2644255"/>
            <a:ext cx="3702933" cy="914024"/>
            <a:chOff x="4550182" y="2644255"/>
            <a:chExt cx="3702933" cy="914024"/>
          </a:xfrm>
        </p:grpSpPr>
        <p:sp>
          <p:nvSpPr>
            <p:cNvPr id="39" name="TextBox 39"/>
            <p:cNvSpPr txBox="1"/>
            <p:nvPr/>
          </p:nvSpPr>
          <p:spPr>
            <a:xfrm>
              <a:off x="4550182" y="2644255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完善客户服务流程，提高服务效率和质量。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5655481" y="3874265"/>
            <a:ext cx="3702933" cy="914024"/>
            <a:chOff x="5655481" y="3874265"/>
            <a:chExt cx="3702933" cy="914024"/>
          </a:xfrm>
        </p:grpSpPr>
        <p:sp>
          <p:nvSpPr>
            <p:cNvPr id="41" name="TextBox 41"/>
            <p:cNvSpPr txBox="1"/>
            <p:nvPr/>
          </p:nvSpPr>
          <p:spPr>
            <a:xfrm>
              <a:off x="5655481" y="3874265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加强客户反馈收集和分析，持续改进产品和服务。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6401648" y="5012009"/>
            <a:ext cx="3702933" cy="914024"/>
            <a:chOff x="6401648" y="5012009"/>
            <a:chExt cx="3702933" cy="914024"/>
          </a:xfrm>
        </p:grpSpPr>
        <p:sp>
          <p:nvSpPr>
            <p:cNvPr id="43" name="TextBox 43"/>
            <p:cNvSpPr txBox="1"/>
            <p:nvPr/>
          </p:nvSpPr>
          <p:spPr>
            <a:xfrm>
              <a:off x="6401648" y="5012009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利用大数据和人工智能技术，实现个性化服务推荐和精准营销。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以“科技、绿色、健康”为品牌核心价值观，打造专业、可信赖的品牌形象。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通过参加行业展会、举办推广活动等方式，提高品牌在行业内的知名度和影响力。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品牌建设及宣传推广策略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提升品牌知名度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塑造品牌形象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029209" y="1988153"/>
            <a:ext cx="525813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加强品牌合作：与优质农产品供应商、科研机构等建立合作关系，共同提升品牌价值和市场竞争力。</a:t>
            </a:r>
          </a:p>
        </p:txBody>
      </p:sp>
      <p:sp>
        <p:nvSpPr>
          <p:cNvPr id="3" name="AutoShape 3"/>
          <p:cNvSpPr/>
          <p:nvPr/>
        </p:nvSpPr>
        <p:spPr>
          <a:xfrm>
            <a:off x="6412992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27931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042870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6137995" y="3770320"/>
            <a:ext cx="4941824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6586408" y="4298640"/>
            <a:ext cx="410870" cy="4108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424733" y="4355911"/>
            <a:ext cx="345034" cy="345034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0222567" y="4333387"/>
            <a:ext cx="371856" cy="359664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7967" b="7967"/>
          <a:stretch>
            <a:fillRect/>
          </a:stretch>
        </p:blipFill>
        <p:spPr>
          <a:xfrm>
            <a:off x="763829" y="2145985"/>
            <a:ext cx="4887637" cy="2739225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品牌建设及宣传推广策略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网络营销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利用社交媒体、短视频等平台进行线上推广，吸引潜在客户关注和购买。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线下推广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在农贸市场、超市等场所开展线下推广活动，增加产品曝光度和销售量。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合作推广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与相关企业和机构合作，共同开展宣传推广活动，扩大品牌影响力和市场份额。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品牌建设及宣传推广策略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运营管理与团队建设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通过直播形式展示农产品种植全过程，提高产品透明度，结合电商平台进行产品销售，打造从田间到餐桌的直供模式。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直播种植+电商销售模式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根据消费者需求，提供个性化农产品定制服务，如有机蔬菜、特色水果等，满足消费者多元化需求。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个性化定制服务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利用直播互动功能，与消费者建立紧密联系，通过抽奖、答题等互动形式提高用户参与度和粘性。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互动式营销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运营模式选择及流程设计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https://d.book118.com/747000044113006036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4">
      <vt:lpstr>Arial</vt:lpstr>
      <vt:lpstr>Calibri</vt:lpstr>
      <vt:lpstr>Microsoft Yahei</vt:lpstr>
      <vt:lpstr>Bebas Neue Regular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2024-09-11T14:06:01.914</cp:lastPrinted>
  <dcterms:created xsi:type="dcterms:W3CDTF">2024-09-11T06:06:01Z</dcterms:created>
  <dcterms:modified xsi:type="dcterms:W3CDTF">2024-09-11T06:06:04Z</dcterms:modified>
</cp:coreProperties>
</file>