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BA92C-FC6D-4554-9F2F-5FE6CAE3E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2A0DE-E2DD-4B81-BD6C-3039B1155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CDEDD-659D-4317-9A38-69FA45A32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F07D7-D0D3-46E0-98CE-3E0734B77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8DC95D-F68A-4DBE-BA18-5F803B314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612FCC-16D6-4D43-93FE-A6310857B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EB25D5-7EA5-4503-9429-778DF7DA4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D1AAF-620A-4DB0-990E-93FE39464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13606-22D9-47DA-B85D-53AD62309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3ED4D-49C7-4DBE-9B7F-D3EBA8A48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B946D-B775-4002-AD6F-DAD1C0550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0011206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2024年度医院肺气肿科述职报告课件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肺气肿科业务分析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2024年度重点成果展示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当前存在问题及挑战剖析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总结2024年度医院肺气肿科工作成果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回顾过去一年的工作，展示本科室在肺气肿领域的临床、科研、教学等方面的成绩和亮点。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261" r="1726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分析存在的问题和不足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通过反思本科室在工作中遇到的问题和挑战，提出改进措施，为未来的发展提供借鉴。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结合肺气肿领域的最新进展和本科室的实际情况，展望未来的发展方向和目标，为医院制定科学合理的发展规划提供参考。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包括门诊量、住院量、手术量等临床数据的统计和分析，以及本科室在肺气肿诊疗方面的特色和经验分享。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展示本科室在肺气肿领域的科研成果，包括发表的论文、获得的专利、参与的科研项目等。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介绍本科室在教学方面的成绩，包括医学生培养、进修生培训、继续教育等方面的工作。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分析本科室在管理方面的经验和教训，包括医疗质量管理、护理管理、医院感染控制等方面的工作。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管理工作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2024年度，我科共接诊肺气肿患者XX例，较去年同期增长XX%。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患者接诊数量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经过规范治疗，患者症状明显改善，生活质量显著提高。其中，XX%的患者病情得到有效控制，XX%的患者肺功能恢复正常。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针对肺气肿可能出现的并发症，如呼吸衰竭、心力衰竭等，我们制定了相应的处理措施，有效降低了并发症的发生率。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患者接诊与治疗情况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https://d.book118.com/747000112060006051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2024-09-24T11:09:07.321</cp:lastPrinted>
  <dcterms:created xsi:type="dcterms:W3CDTF">2024-09-24T03:09:07Z</dcterms:created>
  <dcterms:modified xsi:type="dcterms:W3CDTF">2024-09-24T03:09:09Z</dcterms:modified>
</cp:coreProperties>
</file>