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61050F-A23D-47E1-A27D-45C2393FA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463A5-E1EB-4257-9466-2AA97661A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CE88AA-241E-40D2-95EB-8BC143F53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A22407-0E8D-4E35-84E6-14341B381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26B9AC-D91A-45EB-9724-AC566CCBF5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FED524-1F76-46CF-9B78-7350645FC8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7A94F4-C9BE-4060-BA88-C1A6A1938C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E67F19-3574-40B9-A5A2-B4D99DF4C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A0648-1ABA-4BE8-AE10-CEE558BB5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36084-D174-408F-BDE9-90B6006E1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3D589-509B-4F4E-94EB-F5CDB4B54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0102014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银行体系融资</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银行体系融资概述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银行体系融资的运作方式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银行体系融资的风险管理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银行体系融资的创新与发展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银行体系融资的监管与政策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银行体系融资概述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银行体系融资的定义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银行体系融资是指通过银行作为中介进行的资金融通活动，包括存款、贷款、汇兑等业务。</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银行体系融资是现代经济中最重要的融资方式之一，它能够有效地集中社会闲置资金，为需要资金的企业、个人提供资金支持，促进经济发展和社会进步。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25" r="9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可分为短期融资和长期融资。短期融资是指期限在一年以内的融资，主要用于满足企业短期流动资金需求；长期融资是指期限在一年以上的融资，主要用于满足企业固定资产投资、研发、市场营销等长期需求。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按照融资期限划分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可分为直接融资和间接融资。直接融资是指资金供求双方直接进行资金融通的活动，如发行股票、债券等；间接融资是指资金供求双方通过银行等中介机构进行资金融通的活动，如银行贷款、委托贷款等。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按照融资方式划分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银行体系融资的种类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银行体系融资的重要性</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促进经济发展</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银行体系融资能够为企业提供稳定的资金来源，支持企业扩大生产、提高技术水平、增强市场竞争力，从而促进经济发展。</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优化资源配置</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银行体系融资能够引导社会资金流向效益更高的领域和企业，优化资源配置，提高全社会的生产效率和经济效益。</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调节货币政策</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通过银行体系融资，中央银行可以实施货币政策，调节货币供应量和社会流动性，进而影响经济增长、通货膨胀和就业等宏观经济指标。</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维护金融稳定</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银行体系融资有助于维护金融市场的稳定，降低金融风险，保障国家经济安全。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银行体系融资的运作方式</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发行股票</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企业通过发行股票的方式，直接从投资者手中筹集资金，用于企业的生产经营活动。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发行债券</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企业通过发行债券的方式，向投资者募集资金，债券持有人有权获得固定的利息回报。</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资产证券化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将缺乏流动性但能够产生可预见的稳定现金流的资产，通过一定的结构安排，对资产中风险与收益要素进行分离与重组，进而转换成为在金融市场上可以出售和流通的证券的过程。</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直接融资的运作方式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融资租赁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租赁公司购买企业的设备或资产，然后租赁给企业使用，企业按期支付租金。</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商业票据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企业通过商业票据市场进行短期融资，商业票据通常由大型企业发行，投资者购买票据后获得利息回报。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银行贷款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企业通过向银行贷款的方式，间接获得资金支持，银行从中获取利息收入。</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间接融资的运作方式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直接融资具有资金成本低、筹集速度快、资金使用灵活等优点，而间接融资则具有风险分散、监管严格等优点。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直接融资与间接融资的比较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企业应根据自身经营状况、资金需求、风险承受能力等因素选择合适的融资方式，以达到最优的融资结构。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不同融资方式的选择</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融资方式的比较与选择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银行体系融资的风险管理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信用风险是指借款人因各种原因未能按期偿还债务，导致银行遭受损失的可能性。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信用风险定义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信用风险的来源主要包括借款人的还款能力、还款意愿和外部环境变化等因素。</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信用风险来源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银行可以通过制定严格的信贷政策、进行充分的贷前调查和风险评估、以及定期回顾并更新借款人的信用记录等方式来控制信用风险。</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信用风险控制措施</a:t>
            </a:r>
          </a:p>
        </p:txBody>
      </p:sp>
      <p:pic>
        <p:nvPicPr>
          <p:cNvPr id="9" name="Picture 9"/>
          <p:cNvPicPr>
            <a:picLocks noChangeAspect="1"/>
          </p:cNvPicPr>
          <p:nvPr/>
        </p:nvPicPr>
        <p:blipFill>
          <a:blip r:embed="rId2"/>
          <a:srcRect l="16792" r="16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市场风险来源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市场风险的来源主要包括利率风险、汇率风险和股票价格风险等。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市场风险控制措施</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银行可以通过制定合理的投资策略、进行有效的对冲操作、以及建立完善的市场风险管理机制等方式来控制市场风险。</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市场风险定义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市场风险是指因市场价格波动（如利率、汇率、股票价格等）导致银行遭受损失的可能性。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https://d.book118.com/747001020142006026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2024-09-01T01:23:25.483</cp:lastPrinted>
  <dcterms:created xsi:type="dcterms:W3CDTF">2024-08-31T17:23:25Z</dcterms:created>
  <dcterms:modified xsi:type="dcterms:W3CDTF">2024-08-31T17:23:27Z</dcterms:modified>
</cp:coreProperties>
</file>