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0095B7-0678-47CB-9597-E06E62C259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7AC5AF-9AAE-46D3-8313-0246B7B7D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6B9BC0-9D77-4790-9A0F-EC8F09E87E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197216-EDB5-4260-92AD-EF1FA5CE2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25C2FC-D75D-4487-9DA5-113E07672A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DECE8B-4D5F-4B3E-AC50-4C9BEB4ABC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1A2A60-F99C-4AE7-B83F-3801CC8A00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177642-6089-48DB-8A6E-42232909FD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98CA55-F0CF-4C7F-B557-9F50EC8BED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696D75-0B3A-4E4C-B20F-1A02420D5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0A85A2-F58F-4748-8CB8-0E5A89FD2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0113606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报关单的填制材料课件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报关单的基本信息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报关单的填制材料</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报关单的填制流程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报关单填制的注意事项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报关单的基本信息</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报关单是进出口货物的收发货人或其代理人向海关申报进出口货物的必要法律文件，也是海关依法监管货物进出口的依据。</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报关单的定义</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报关单是海关对进出口货物的合法凭证，也是企业进行税务、外汇核销的重要依据。</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报关单的作用</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根据进出口货物的不同，报关单可分为进口报关单和出口报关单。</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报关单的种类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报关单的概述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适用于一般贸易进出口货物的申报。</a:t>
            </a:r>
            <a:endParaRPr lang="en-US" sz="1100"/>
          </a:p>
        </p:txBody>
      </p:sp>
      <p:sp>
        <p:nvSpPr>
          <p:cNvPr id="26" name="TextBox 26"/>
          <p:cNvSpPr txBox="1"/>
          <p:nvPr/>
        </p:nvSpPr>
        <p:spPr>
          <a:xfrm>
            <a:off x="1318965"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一般报关单</a:t>
            </a:r>
          </a:p>
        </p:txBody>
      </p:sp>
      <p:sp>
        <p:nvSpPr>
          <p:cNvPr id="27" name="AutoShape 27"/>
          <p:cNvSpPr/>
          <p:nvPr/>
        </p:nvSpPr>
        <p:spPr>
          <a:xfrm>
            <a:off x="1318965" y="3024253"/>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适用于租赁进口货物的申报。</a:t>
            </a:r>
            <a:endParaRPr lang="en-US" sz="1100"/>
          </a:p>
        </p:txBody>
      </p:sp>
      <p:sp>
        <p:nvSpPr>
          <p:cNvPr id="28" name="TextBox 28"/>
          <p:cNvSpPr txBox="1"/>
          <p:nvPr/>
        </p:nvSpPr>
        <p:spPr>
          <a:xfrm>
            <a:off x="1318965" y="2716014"/>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租赁进口货物报关单</a:t>
            </a:r>
          </a:p>
        </p:txBody>
      </p:sp>
      <p:sp>
        <p:nvSpPr>
          <p:cNvPr id="29" name="AutoShape 29"/>
          <p:cNvSpPr/>
          <p:nvPr/>
        </p:nvSpPr>
        <p:spPr>
          <a:xfrm>
            <a:off x="8016240"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适用于加工贸易进出口货物的申报。</a:t>
            </a:r>
            <a:endParaRPr lang="en-US" sz="1100"/>
          </a:p>
        </p:txBody>
      </p:sp>
      <p:sp>
        <p:nvSpPr>
          <p:cNvPr id="30" name="TextBox 30"/>
          <p:cNvSpPr txBox="1"/>
          <p:nvPr/>
        </p:nvSpPr>
        <p:spPr>
          <a:xfrm>
            <a:off x="8016240"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加工贸易专用报关单</a:t>
            </a:r>
          </a:p>
        </p:txBody>
      </p:sp>
      <p:sp>
        <p:nvSpPr>
          <p:cNvPr id="31" name="AutoShape 31"/>
          <p:cNvSpPr/>
          <p:nvPr/>
        </p:nvSpPr>
        <p:spPr>
          <a:xfrm>
            <a:off x="8016240" y="3064629"/>
            <a:ext cx="2919889" cy="62108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适用于过境货物的申报。</a:t>
            </a:r>
            <a:endParaRPr lang="en-US" sz="1100"/>
          </a:p>
        </p:txBody>
      </p:sp>
      <p:sp>
        <p:nvSpPr>
          <p:cNvPr id="32" name="TextBox 32"/>
          <p:cNvSpPr txBox="1"/>
          <p:nvPr/>
        </p:nvSpPr>
        <p:spPr>
          <a:xfrm>
            <a:off x="8016240" y="2727831"/>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过境货物报关单</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报关单的种类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报关单的填制必须准确，不得有任何错误或遗漏。</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准确</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报关单必须填写完整，包括所有必要的栏目和信息。</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完整</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报关单所填内容必须真实，不得虚假申报。</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真实</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报关单的填制必须符合海关相关法规和规定。</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合规</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报关单的填制要求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报关单的填制材料</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进出口许可证是进出口贸易中重要的单证之一，用于证明企业或个人具备进出口经营资格的文件。</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进出口许可证是海关监管的重要依据，也是企业进行进出口贸易的必要凭证。它由国家相关主管部门颁发，包括进口许可证和出口许可证两种。企业或个人在进出口货物时，必须向海关出示有效的进出口许可证，否则将无法完成报关手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进出口许可证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商业发票是国际贸易中买卖双方进行结算、交货的重要单证之一，也是海关征税的重要依据。</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商业发票是一份由卖方出具的正式文件，用于证明货物的价值、数量、种类等信息。在报关时，商业发票必须与货物一同提交给海关，以便海关核实货物的价值、数量等信息，并据此征收相应的关税和增值税。商业发票的内容必须真实、准确，否则将可能导致海关核查延误或被拒绝进口。</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商业发票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装箱单是反映进出口货物包装情况的清单，包括货物的名称、数量、规格、重量等信息。</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装箱单是报关必备的单证之一，用于向海关申报货物的包装情况。它通常由出口商或货运代理根据实际包装情况填写，并注明货物的名称、数量、规格、重量等信息。在报关时，装箱单必须与货物一同提交给海关，以便海关核实货物的包装情况，并据此进行监管和征税。</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装箱单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提单是证明承运人已接收货物并在目的地交付货物的文件，是承运人和托运人之间的运输合同。</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提单是由承运人出具的运输单证，用于证明货物的运输情况。在报关时，提单必须与货物一同提交给海关，以便海关核实货物的运输情况，并据此进行监管和征税。提单通常包括货物的名称、数量、重量、体积等信息，以及货物的起运地和目的地等运输信息。</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保险单是证明货物已投保海上货运保险的文件，由保险公司出具。</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险单是货物运输保险的凭证，用于证明货物已投保海上货运保险。在报关时，保险单必须与货物一同提交给海关，以便海关核实货物的保险情况，并据此进行监管和征税。保险单通常包括被保险人名称、保险金额、保险期限等信息，以及保险公司名称和联系方式等细节。</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https://d.book118.com/747001136064006051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2024-09-24T12:45:27.524</cp:lastPrinted>
  <dcterms:created xsi:type="dcterms:W3CDTF">2024-09-24T04:45:27Z</dcterms:created>
  <dcterms:modified xsi:type="dcterms:W3CDTF">2024-09-24T04:45:29Z</dcterms:modified>
</cp:coreProperties>
</file>