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24ABBE-CD25-4148-A430-859305A23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1947DF-B53C-4C24-AE84-55179A4B5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B78C9-8E08-4A14-9682-71F703C17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65997B-11AC-4DF7-9A8D-8CC57B809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80AB4C-FFE6-4C5C-8C40-7B8778597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14CE47-4331-43BB-A8A8-7E603E87BF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B5A20B-C090-45B9-97D8-692F7C773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490EE-A153-4675-8204-1672F7EEA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C7A6A9-DF5F-41C1-8798-8419D7B9F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C859A-D831-45F0-A4A9-2E628C65F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D8501-74B1-45CA-BA75-A78FF6BE7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0303200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现代社会工作与中国社会工作理论与实践的构建方向\n## 1.中国社会工作的发展历程与现状分析\n### 1.1 中国社会工作的发展历程回顾\n### 1.2 中国社会工作的现状分析\n### 1.3 中国社会工作面临的挑战与机遇\n## 2.现代社会工作理论的发展及其对中国社会工作的启示\n### 2.1 现代社会工作理论的主要流派及其特点\n### 2.2 现代社会工作理论在中国社会工作中的应用与实践\n### 2.3 中国社会工作理论的未来发展趋势与创新\n## 3.中国社会工作实践的探索与创新\n### 3.1 中国社会工作实践的案例分析与经验总结\n### 3.2 中国社会工作实践的创新模式与探索\n### 3.3 中国社会工作实践的未来发展方向与策略\n## 4.构建中国特色的社会工作理论与实践体系\n### 4.1 中国特色社会工作理论与实践体系的核心理念与原则\n### 4.2 中国特色社会工作理论与实践体系的构建路径与策略\n### 4.3 中国特色社会工作理论与实践体系的实施与评估\n## 5.结论：中国社会工作理论与实践的构建方向与展望\n### 5.1 中国社会工作理论与实践的构建方向与目标\n### 5.2 中国社会工作理论与实践的未来发展趋势与挑战\n### 5.3 对中国社会工作发展的建议与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现代社会工作与中国社会工作理论与实践的构建方向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中国社会工作的发展历程与现状分析</a:t>
            </a:r>
            <a:endParaRPr/>
          </a:p>
        </p:txBody>
      </p:sp>
      <p:sp>
        <p:nvSpPr>
          <p:cNvPr id="1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20世纪初，社会工作开始传入中国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1917年，北京清华大学设立了社会学系，开始了社会工作的教育和实践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1928年，国民政府成立了中央救济委员会，负责灾害救济和社会福利工作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1930年代，上海、北京等地成立了民间社会工作机构，开展了家庭访问、儿童教育等工作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新中国成立初期，社会工作得到进一步发展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1950年代，全国各地建立了大量的福利院、敬老院、儿童福利机构等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1980年代，社会工作教育得到恢复和发展，各大高校纷纷开设社会工作专业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1990年代，社会工作实践领域不断拓展，社会工作专业化进程逐步推进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21世纪以来，社会工作得到全面发展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2000年代，社会工作政策体系逐步完善，社会工作服务机构大量涌现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2010年代，社会工作专业人才队伍建设不断加强，社会工作服务领域不断拓展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2020年代，社会工作在疫情防控、脱贫攻坚等领域发挥了重要作用</a:t>
            </a:r>
            <a:endParaRPr/>
          </a:p>
        </p:txBody>
      </p:sp>
      <p:sp>
        <p:nvSpPr>
          <p:cNvPr id="1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中国社会工作的发展历程回顾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社会工作教育体系逐步完善</a:t>
                </a:r>
                <a:endParaRPr/>
              </a:p>
            </p:txBody>
          </p:sp>
          <p:sp>
            <p:nvSpPr>
              <p:cNvPr id="16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全国各地高校纷纷开设社会工作专业，社会工作教育规模不断扩大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社会工作教育内容不断丰富，涵盖了社会工作理论、实务、政策等多个方面</a:t>
                </a:r>
                <a:endParaRPr/>
              </a:p>
            </p:txBody>
          </p:sp>
        </p:grpSp>
        <p:grpSp>
          <p:nvGrpSpPr>
            <p:cNvPr id="16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社会工作服务机构蓬勃发展</a:t>
                </a:r>
                <a:endParaRPr/>
              </a:p>
            </p:txBody>
          </p:sp>
          <p:sp>
            <p:nvSpPr>
              <p:cNvPr id="17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各地政府纷纷设立社会工作服务机构，社会工作服务网络逐步健全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社会工作服务机构类型多样，涵盖了老年人、残疾人、儿童等多个领域</a:t>
                </a:r>
                <a:endParaRPr/>
              </a:p>
            </p:txBody>
          </p:sp>
        </p:grpSp>
        <p:grpSp>
          <p:nvGrpSpPr>
            <p:cNvPr id="17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社会工作专业人才队伍建设不断加强</a:t>
                </a:r>
                <a:endParaRPr/>
              </a:p>
            </p:txBody>
          </p:sp>
          <p:sp>
            <p:nvSpPr>
              <p:cNvPr id="17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社会工作专业人才队伍规模不断扩大，专业人才素质不断提高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社会工作专业人才培训机制逐步完善，专业人才发展空间不断拓宽</a:t>
                </a:r>
                <a:endParaRPr/>
              </a:p>
            </p:txBody>
          </p:sp>
        </p:grpSp>
      </p:grpSp>
      <p:pic>
        <p:nvPicPr>
          <p:cNvPr id="17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中国社会工作的现状分析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</a:t>
                </a:r>
                <a:endParaRPr/>
              </a:p>
            </p:txBody>
          </p:sp>
          <p:sp>
            <p:nvSpPr>
              <p:cNvPr id="1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社会工作专业人才队伍建设仍需加强，专业人才素质有待提高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社会工作服务领域仍存在空白，服务覆盖面有待拓展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社会工作政策法规体系尚不完善，社会工作发展环境有待优化</a:t>
                </a:r>
                <a:endParaRPr/>
              </a:p>
            </p:txBody>
          </p:sp>
          <p:sp>
            <p:nvSpPr>
              <p:cNvPr id="1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机遇</a:t>
                </a:r>
                <a:endParaRPr/>
              </a:p>
            </p:txBody>
          </p:sp>
          <p:sp>
            <p:nvSpPr>
              <p:cNvPr id="1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国家对社会工作的高度重视，为社会工作发展提供了有力保障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社会工作服务需求不断增长，为社会工作发展提供了广阔空间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社会工作理论与实践的不断丰富，为社会工作发展提供了有力支持</a:t>
                </a:r>
                <a:endParaRPr/>
              </a:p>
            </p:txBody>
          </p:sp>
          <p:sp>
            <p:nvSpPr>
              <p:cNvPr id="1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中国社会工作面临的挑战与机遇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600"/>
              <a:t>现代社会工作理论的发展及其对中国社会工作的启示</a:t>
            </a:r>
            <a:endParaRPr/>
          </a:p>
        </p:txBody>
      </p:sp>
      <p:sp>
        <p:nvSpPr>
          <p:cNvPr id="19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0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功能主义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认为社会工作是社会秩序的重要组成部分，强调社会工作在维护社会稳定、促进社会公平方面的作用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强调社会工作的科学性和技术性，注重社会工作的方法论研究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冲突理论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认为社会工作是社会不平等的反映，强调社会工作在解决社会冲突、促进社会公平方面的作用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强调社会工作的政治性和批判性，注重社会工作的价值观研究</a:t>
                </a:r>
                <a:endParaRPr/>
              </a:p>
            </p:txBody>
          </p:sp>
          <p:pic>
            <p:nvPicPr>
              <p:cNvPr id="21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符号互动主义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认为社会工作是人际互动的过程，强调社会工作在促进人际关系、增强社会和谐方面的作用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强调社会工作的人文性和个体性，注重社会工作的实践研究</a:t>
                </a:r>
                <a:endParaRPr/>
              </a:p>
            </p:txBody>
          </p:sp>
          <p:pic>
            <p:nvPicPr>
              <p:cNvPr id="21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现代社会工作理论的主要流派及其特点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2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2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功能主义在中国社会工作中的应用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中国社会工作在灾后重建、脱贫攻坚等领域发挥了重要作用，维护了社会稳定和促进了社会公平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中国社会工作注重方法论研究，形成了个案工作、小组工作、社区工作等多种实务方法</a:t>
                </a:r>
                <a:endParaRPr/>
              </a:p>
            </p:txBody>
          </p:sp>
          <p:sp>
            <p:nvSpPr>
              <p:cNvPr id="22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冲突理论在中国社会工作中的应用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中国社会工作关注弱势群体权益保护，促进了社会公平和正义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中国社会工作强调价值观研究，形成了具有中国特色的社会主义社会工作价值观</a:t>
                </a:r>
                <a:endParaRPr/>
              </a:p>
            </p:txBody>
          </p:sp>
          <p:sp>
            <p:nvSpPr>
              <p:cNvPr id="22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符号互动主义在中国社会工作中的应用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中国社会工作注重人际关系的建立和和谐，增强了社会和谐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中国社会工作强调实践研究，形成了具有中国特色的社会工作实践模式</a:t>
                </a:r>
                <a:endParaRPr/>
              </a:p>
            </p:txBody>
          </p:sp>
          <p:sp>
            <p:nvSpPr>
              <p:cNvPr id="23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现代社会工作理论在中国社会工作中的应用与实践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3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3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结合中国实际，吸收功能主义、冲突理论、符号互动主义等多种理论流派的有益成分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注重理论研究与实践相结合，推动社会工作理论的创新和发展</a:t>
                </a:r>
                <a:endParaRPr/>
              </a:p>
            </p:txBody>
          </p:sp>
          <p:sp>
            <p:nvSpPr>
              <p:cNvPr id="2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融合多元理论，形成具有中国特色的社会工作理论</a:t>
                </a:r>
                <a:endParaRPr/>
              </a:p>
            </p:txBody>
          </p:sp>
        </p:grpSp>
        <p:grpSp>
          <p:nvGrpSpPr>
            <p:cNvPr id="24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加大对社会工作理论研究的投入，提高社会工作理论研究的水平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注重社会工作理论研究成果的转化应用，提高社会工作专业化水平</a:t>
                </a:r>
                <a:endParaRPr/>
              </a:p>
            </p:txBody>
          </p:sp>
          <p:sp>
            <p:nvSpPr>
              <p:cNvPr id="2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加强社会工作理论研究，提高社会工作专业化水平</a:t>
                </a:r>
                <a:endParaRPr/>
              </a:p>
            </p:txBody>
          </p:sp>
        </p:grpSp>
        <p:grpSp>
          <p:nvGrpSpPr>
            <p:cNvPr id="24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适应社会发展的需要，不断拓展社会工作服务领域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提高社会工作服务质量，满足多元化社会需求</a:t>
                </a:r>
                <a:endParaRPr/>
              </a:p>
            </p:txBody>
          </p:sp>
          <p:sp>
            <p:nvSpPr>
              <p:cNvPr id="2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拓展社会工作服务领域，满足多元化社会需求</a:t>
                </a:r>
                <a:endParaRPr/>
              </a:p>
            </p:txBody>
          </p:sp>
        </p:grpSp>
      </p:grpSp>
      <p:pic>
        <p:nvPicPr>
          <p:cNvPr id="24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中国社会工作理论的未来发展趋势与创新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200"/>
              <a:t>中国社会工作实践的探索与创新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中国社会工作实践的案例分析与经验总结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社会工作在脱贫攻坚领域的实践与创新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中国社会工作在脱贫攻坚领域发挥了重要作用，形成了产业扶贫、教育扶贫等多种扶贫模式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社会工作注重与当地政府、企业、社会组织等多方合作，形成了脱贫攻坚的合力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社会工作在疫情防控领域的实践与创新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中国社会工作在疫情防控领域发挥了重要作用，形成了社区防控、心理援助等多种服务模式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社会工作注重利用信息技术，提高了疫情防控服务的效率和质量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https://d.book118.com/747003032004006046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现代社会工作与中国社会工作理论与实践的构建方向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2024-09-20T23:14:43.621</cp:lastPrinted>
  <dcterms:created xsi:type="dcterms:W3CDTF">2024-09-20T15:14:43Z</dcterms:created>
  <dcterms:modified xsi:type="dcterms:W3CDTF">2024-09-20T15:14:45Z</dcterms:modified>
</cp:coreProperties>
</file>