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08D61-C918-4C44-B52C-E27F22FB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8230A-9078-432B-80AB-DC9F3133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8C9BA-0C58-4A8F-8DA1-96C4DF5AB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3F228-5EB7-4C15-8701-D54D3AA02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3DFD3-861E-4BB9-9862-92BB08CE4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EF50F-374B-493C-94D9-2B07BFF0D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9B98E-E8B6-47EF-9FCA-FA17E2F7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8D6B6-835D-4AF1-922A-7DDFDD96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7485C-94FD-4A21-8E72-D0C5173A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E850F-0676-4CFC-9A6C-02B673E7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E5DF3-4233-4245-8847-60AFCF30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03102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质量员工作总结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存在的不足与改进措施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726" r="5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总结质量员工作成果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通过对质量员工作的全面梳理，展示其在产品质量提升、流程优化等方面取得的成果。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反思工作不足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分析质量员在工作中存在的问题和不足，提出改进措施，为后续工作提供借鉴。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促进经验分享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将质量员的优秀经验和做法进行分享，推动团队整体水平的提升。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产品质量监控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汇报质量员在产品质量监控方面的工作，包括检验标准制定、不良品处理、质量数据统计等。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阐述质量员在质量管理体系建设中的作用，如参与体系搭建、推动体系运行等。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流程优化改进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介绍质量员在流程优化方面的贡献，如提出改进建议、参与流程再造等。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反映质量员与团队成员的协作情况以及与其他部门的沟通成果。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参与建立和完善公司的质量管理体系，推动质量管理的规范化和标准化。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供应商质量管理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对供应商进行定期评估和审核，确保供应商提供的产品和服务符合公司要求，提高了供应链的稳定性。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产品质量检验与控制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负责产品的日常检验，确保产品符合质量标准，及时处理质量问题，有效降低了产品不良率。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完成的质量任务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因在产品质量控制方面的突出表现，荣获公司颁发的“质量优秀员工奖”。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质量优秀员工奖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参与的某个重要项目因质量卓越获得客户的高度认可，项目团队获得“优秀项目奖”。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优秀项目奖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通过严格的质量控制和持续的质量改进，提高了公司产品的整体质量水平，增强了市场竞争力。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降低质量成本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通过优化质量管理流程和方法，减少了不合格品率和返工率，降低了公司的质量成本。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通过与客户保持良好的沟通和合作，及时解决客户反馈的质量问题，提高了客户满意度和忠诚度。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对检验出的不合格品进行记录、分析和处理，防止问题再次发生。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成品检验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对完成的产品进行全面检验，确保其符合质量要求。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对生产过程中的关键工序进行实时监控，确保产品质量稳定。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制定质量控制计划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明确质量控制的目标、范围、标准和时间表，为后续工作提供指导。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对进厂的原材料进行严格检验，确保其符合相关标准和合同要求。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按照规定的抽样方案对产品进行抽样检验，以评估整体质量水平。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抽样检验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对全部产品进行检查，确保每一个产品都符合质量要求。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全数检验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针对特定问题或要求进行专项检验，如耐久性测试、环保指标检测等。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专项检验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将产品与标准样品或以往批次进行比较，以判断其质量差异。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比较检验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质量检查方法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对问题进行深入分析，找出根本原因和影响因素。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问题发现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通过检验、监控或其他途径发现质量问题。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问题记录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详细记录问题的性质、严重程度、发生时间和地点等信息。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问题处理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根据分析结果制定相应的处理措施，如返工、报废、召回等。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问题跟踪与验证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对处理措施的执行情况进行跟踪和验证，确保问题得到有效解决。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问题处理流程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https://d.book118.com/747003102033006031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2024-09-03T06:48:27.274</cp:lastPrinted>
  <dcterms:created xsi:type="dcterms:W3CDTF">2024-09-02T22:48:27Z</dcterms:created>
  <dcterms:modified xsi:type="dcterms:W3CDTF">2024-09-02T22:48:29Z</dcterms:modified>
</cp:coreProperties>
</file>