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310577-60D5-4DF5-97FD-FBD79266FB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4448C1-2FC0-4A29-A362-EC902E19BD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3FBD77-C162-4BF0-94D3-3198ECEC5D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54F416A-7A80-4C3A-BF6F-EF80AD7E3E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ABFDB5E-0A1B-4356-8EC9-3A8901BCE7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449AA1C-AB8F-4B1D-AE57-1F4ECF5509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66AC26E-F5E5-441C-AE82-60F062A2E9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6C4BB7-468B-467C-8EE6-9D7227B72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8DC830-3546-41C2-8728-3DF71106CA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4A5498-53B0-4818-AE2A-358FBD5691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59830B-7DAA-40B3-B33C-A3E9B255BF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19.jpeg" /><Relationship Id="rId6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3.jpeg" /><Relationship Id="rId6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7004160003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1807375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某公司活动运营人员礼仪指导手册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90367"/>
            <a:ext cx="5811370" cy="425360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活动运营人员的基本礼仪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活动现场的礼仪规范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活动运营人员的沟通技巧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活动运营人员的职业素养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活动运营人员的应急处理能力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活动运营人员的自我提升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2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活动运营人员的基本礼仪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保持面部干净，头发整齐，指甲修剪整洁，着装得体，无异味。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整洁大方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042" r="130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适度化妆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配饰得当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08" r="167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女性员工宜化淡妆，突显气质，切忌浓妆艳抹。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选择简单、大方的配饰，避免过于华丽或夸张。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仪容仪表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使用礼貌用语，尊重他人，避免使用粗俗或攻击性语言。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4375" b="143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5000" r="150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5771" r="15771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用语文明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保持微笑，热情友好，善于倾听，不随意打断他人发言。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态度友善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不询问或传播他人隐私信息，尊重个人空间。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尊重隐私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言谈举止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主动提供帮助，关心客户需求，积极解决问题。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热情周到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言行一致，遵守承诺，保持良好的职业信誉。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真诚守信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对待客户和同事要有耐心，处理事务要细致周到。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耐心细致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待人接物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活动现场的礼仪规范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活动场地布置要整洁、美观，符合活动主题。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座位安排要合理，确保嘉宾和参会人员舒适就座。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背景板、横幅等宣传物料应统一设计风格，保持一致性。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活动布置礼仪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提前与嘉宾沟通联系，了解嘉宾需求，提供个性化服务。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迎接嘉宾时，要热情、礼貌，主动帮助嘉宾解决问题。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在活动过程中，要关注嘉宾需求，及时提供必要的协助。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833" r="16833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嘉宾接待礼仪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5250" r="152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在活动结束后，要礼貌地引导参会人员离场，并做好场地清理工作。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提供饮料、点心等必要的服务，确保参会人员舒适。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在活动过程中，要保持安静、尊重发言人，避免干扰活动进行。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现场服务礼仪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2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活动运营人员的沟通技巧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尊重客户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倾听客户需求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清晰表达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及时反馈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与客户沟通的技巧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7109" r="710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4812" r="4812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1286" r="1128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始终保持礼貌和尊重，避免使用任何不恰当的语言或态度。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积极倾听客户的意见和建议，理解他们的需求和期望。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用简单明了的语言向客户传达活动信息，避免使用专业术语或行话。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及时回复客户的询问或问题，确保客户了解活动的进展情况。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905" r="1690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863" r="1286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2983" r="12983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4881" r="1488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与同事沟通的技巧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与同事保持良好的合作关系，共同完成活动任务。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明确表达自己的想法和意见，避免产生误解或冲突。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理解和尊重同事的文化背景、工作方式和个性特点。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及时向同事提供建设性的反馈，帮助他们改进工作。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团队合作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有效沟通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尊重多样性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及时反馈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934" r="31934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向上级准确汇报活动进展情况、存在的问题和解决方案。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准确汇报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主动向上级寻求指导和反馈，了解他们对活动的期望和要求。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积极寻求反馈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在出现问题时，勇于承担责任，并提出解决方案。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承担责任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避免在公开场合质疑或批评上级的决策，保持适当的职业素养。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尊重上级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与上级沟通的技巧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2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活动运营人员的职业素养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https://d.book118.com/747004160003006046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2024-09-20T22:49:34.695</cp:lastPrinted>
  <dcterms:created xsi:type="dcterms:W3CDTF">2024-09-20T14:49:34Z</dcterms:created>
  <dcterms:modified xsi:type="dcterms:W3CDTF">2024-09-20T14:49:36Z</dcterms:modified>
</cp:coreProperties>
</file>