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2EF75E-0C38-4F63-885D-54B7F632D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D27F6-16E5-4781-9699-970FFF5AE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25A7DF-E6E3-4F3E-BC7B-DD43015EC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0AE0C5-3DF2-4225-B29C-EA09B9B86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3AEF54-4326-479C-A59E-A2D5697A9B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ACAEFC-256D-47FB-AB7C-A4E9509BB2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BFF674-73D6-4EE2-A14E-6ECBF5D3DD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2D8F2C-40C2-4998-882E-2C6EE5128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26F8F-03B2-46A2-96B8-B190A4FA2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282D95-D072-4C43-9D39-4945C1511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6226AC-94BE-4B76-A82D-73A37989B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0505303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智慧班车移动支付解决方案</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2023-12-05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项目背景介绍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移动支付解决方案的设计与实现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智慧班车服务的应用场景与优势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移动支付在智慧班车中的挑战与对策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智慧班车移动支付的未来展望与发展趋势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案例分析与实践经验分享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项目背景介绍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传统的班车服务模式主要以线下售票和人工检票为主，存在效率低下、管理成本高、用户体验不佳等问题。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传统班车服务模式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随着信息技术的发展，班车服务也开始向智能化方向发展，如网上预约、电子票务、智能调度等，以提高服务效率和客户体验。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智能化发展趋势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班车服务的发展趋势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9" b="17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随着智能手机和移动互联网的普及，移动支付已经成为了人们日常生活中不可或缺的一部分。</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移动支付具有方便快捷、安全可靠、全天候服务等优点，为人们的生活和工作带来了极大的便利。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移动支付的普及与便利</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移动支付的便利性</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移动支付的普及</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创新点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智慧班车移动支付解决方案将班车服务和移动支付相结合，通过智能化管理、网上预约、电子票务等方式，实现了班车的智能化运营和客户体验的提升。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优势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智慧班车移动支付解决方案具有提高服务效率、优化资源配置、降低运营成本、提高客户满意度等优势，有望成为未来班车服务的重要发展方向。</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智慧班车的创新点与优势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移动支付解决方案的设计与实现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500" r="125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t="15625" b="15625"/>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67" r="1666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solidFill>
                <a:latin typeface="Microsoft Yahei"/>
                <a:ea typeface="Microsoft Yahei"/>
                <a:cs typeface="Microsoft Yahei"/>
              </a:rPr>
              <a:t>该解决方案采用三层架构，包括前端层、业务逻辑层和数据访问层。前端层负责用户交互，业务逻辑层处理支付业务逻辑，数据访问层负责数据存储和访问。</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移动支付的技术架构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5" name="Picture 5"/>
          <p:cNvPicPr>
            <a:picLocks noChangeAspect="1"/>
          </p:cNvPicPr>
          <p:nvPr/>
        </p:nvPicPr>
        <p:blipFill>
          <a:blip r:embed="rId2">
            <a:alphaModFix amt="70000"/>
          </a:blip>
          <a:srcRect l="12661" r="12661"/>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支付流程包括用户下单、支付验证、支付确认和支付完成四个步骤。用户在下单后，系统会验证支付信息，如银行卡号、密码等，支付验证通过后，用户确认支付金额并完成支付。</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5693" r="15693"/>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移动支付的流程设计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智慧班车服务的应用场景与优势</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智慧班车可以为乘客提供从机场或火车站到市区的接送服务，减少乘客的出行成本和时间。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机场、火车站接送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6500" r="16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大型活动运输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定制线路服务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在大型活动结束后，智慧班车可以为大量出行的乘客提供方便、快捷、舒适的运输服务。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根据乘客的需求，智慧班车可以提供定制的线路服务，满足不同乘客的出行需求。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智慧班车服务的典型应用场景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通过移动支付解决方案，乘客可以方便地在手机上购买车票，无需携带现金或其他支付工具。</a:t>
            </a:r>
          </a:p>
        </p:txBody>
      </p:sp>
      <p:pic>
        <p:nvPicPr>
          <p:cNvPr id="5" name="Picture 5"/>
          <p:cNvPicPr>
            <a:picLocks noChangeAspect="1"/>
          </p:cNvPicPr>
          <p:nvPr/>
        </p:nvPicPr>
        <p:blipFill>
          <a:blip r:embed="rId2"/>
          <a:srcRect l="16250" r="16250"/>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便捷购票</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乘客可以通过手机查询班车的实时位置、到达时间等信息，更好地规划出行。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实时查询</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智慧班车通常提供高品质的车辆和专业的服务，为乘客提供舒适、安全的乘车环境。</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舒适乘车</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智慧班车服务为乘客带来的便利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提升品牌形象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智慧班车的出现可以提升运营商的品牌形象，展示其创新和前瞻性。</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提高运营效率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通过移动支付解决方案，运营商可以优化售票、验票等环节，提高运营效率。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增加收益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智慧班车可以通过提供高品质的服务和舒适的乘车环境来吸引更多的乘客，从而增加运营商的收益。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智慧班车服务为运营商带来的效益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https://d.book118.com/747005053033006026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2024-08-31T03:56:42.486</cp:lastPrinted>
  <dcterms:created xsi:type="dcterms:W3CDTF">2024-08-30T19:56:42Z</dcterms:created>
  <dcterms:modified xsi:type="dcterms:W3CDTF">2024-08-30T19:56:44Z</dcterms:modified>
</cp:coreProperties>
</file>