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0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E6B91-39E6-40D0-9942-BF4D4DF1A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C53DB-5C36-43E3-A797-1B6CC1F6B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1BBCC-D6B7-4A6A-8880-775BD3B41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B5749-D3EA-47D0-8A6A-0FE74D466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6BE093-AEF1-4BF2-A0DF-750256291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CC7FFF-0991-4C2C-805A-9E6FC48EA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14265C-22C2-4EE7-A7FF-B6C954114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3DEC0-88DC-4235-B722-6B751E63A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FB4EA-97BA-49E9-9D58-DAF813578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F3FEF-E96D-407F-8BA9-5D33095F6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A61FF-B986-48FC-8000-0050F5FEA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094" r:id="rId2"/>
    <p:sldLayoutId id="2147487095" r:id="rId3"/>
    <p:sldLayoutId id="2147487096" r:id="rId4"/>
    <p:sldLayoutId id="2147487097" r:id="rId5"/>
    <p:sldLayoutId id="2147487098" r:id="rId6"/>
    <p:sldLayoutId id="2147487099" r:id="rId7"/>
    <p:sldLayoutId id="2147487100" r:id="rId8"/>
    <p:sldLayoutId id="2147487101" r:id="rId9"/>
    <p:sldLayoutId id="2147487102" r:id="rId10"/>
    <p:sldLayoutId id="214748710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22" Type="http://schemas.openxmlformats.org/officeDocument/2006/relationships/tags" Target="../tags/tag146.xml" /><Relationship Id="rId23" Type="http://schemas.openxmlformats.org/officeDocument/2006/relationships/tags" Target="../tags/tag147.xml" /><Relationship Id="rId24" Type="http://schemas.openxmlformats.org/officeDocument/2006/relationships/tags" Target="../tags/tag148.xml" /><Relationship Id="rId25" Type="http://schemas.openxmlformats.org/officeDocument/2006/relationships/tags" Target="../tags/tag149.xml" /><Relationship Id="rId26" Type="http://schemas.openxmlformats.org/officeDocument/2006/relationships/tags" Target="../tags/tag150.xml" /><Relationship Id="rId27" Type="http://schemas.openxmlformats.org/officeDocument/2006/relationships/tags" Target="../tags/tag151.xml" /><Relationship Id="rId28" Type="http://schemas.openxmlformats.org/officeDocument/2006/relationships/tags" Target="../tags/tag152.xml" /><Relationship Id="rId29" Type="http://schemas.openxmlformats.org/officeDocument/2006/relationships/tags" Target="../tags/tag153.xml" /><Relationship Id="rId3" Type="http://schemas.openxmlformats.org/officeDocument/2006/relationships/tags" Target="../tags/tag127.xml" /><Relationship Id="rId30" Type="http://schemas.openxmlformats.org/officeDocument/2006/relationships/tags" Target="../tags/tag154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0610416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初中教育与社会责任教育的结合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初中教育的目标与特点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社会责任教育的内涵与意义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初中教育与社会责任教育的关联性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初中教育与社会责任教育的实施策略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初中教育与社会责任教育的评价与反馈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初中教育的目标与特点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初中教育的目标</a:t>
            </a:r>
            <a:endParaRPr lang="zh-CN" altLang="en-US"/>
          </a:p>
        </p:txBody>
      </p:sp>
      <p:sp>
        <p:nvSpPr>
          <p:cNvPr id="104891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1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2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提高学生的自主学习和创新能力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促进学生身心健康和全面发展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3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培养学生的基本素质和综合能力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3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引导学生树立正确的价值观、人生观和世界观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初中教育特点</a:t>
            </a:r>
            <a:endParaRPr lang="zh-CN" altLang="en-US"/>
          </a:p>
        </p:txBody>
      </p:sp>
      <p:sp>
        <p:nvSpPr>
          <p:cNvPr id="104896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导向性：引导学生树立正确的价值观、人生观和世界观，为学生未来的成长和发展提供导向。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基础性：注重基础知识的学习和基本技能的培养，为学生未来的发展奠定基础。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全面性：注重学生德、智、体、美、劳全面发展，培养学生的综合素质。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实验性：通过实验教学、实践活动等方式，培养学生的动手能力和创新精神。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初中生的心理特点</a:t>
            </a:r>
            <a:endParaRPr lang="zh-CN" altLang="en-US"/>
          </a:p>
        </p:txBody>
      </p:sp>
      <p:sp>
        <p:nvSpPr>
          <p:cNvPr id="104903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自我意识增强，开始关注自己的内心世界和个性发展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好奇心和探索欲望强烈，开始对未知领域产生浓厚的兴趣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情绪波动较大，容易受到外界影响，表现为喜怒哀乐不定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社交需求增加，与同龄人交往更加频繁，形成自己的社交圈子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社会责任教育的内涵与意义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社会责任教育的内涵</a:t>
            </a:r>
            <a:endParaRPr lang="zh-CN" altLang="en-US"/>
          </a:p>
        </p:txBody>
      </p:sp>
      <p:sp>
        <p:nvSpPr>
          <p:cNvPr id="10491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社会责任教育定义：旨在培养个体对社会的责任感和使命感的教育活动。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内涵要素：价值观念、行为规范、道德伦理、公民素养等方面的教育。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教育目标：增强学生的社会责任感，提高其参与社会公共事务的意识和能力。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实践途径：学校教育、家庭教育、社会实践等多方面的有机结合。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社会责任教育的意义</a:t>
            </a:r>
            <a:endParaRPr lang="zh-CN" altLang="en-US"/>
          </a:p>
        </p:txBody>
      </p:sp>
      <p:sp>
        <p:nvSpPr>
          <p:cNvPr id="104920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维护社会稳定和谐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推动社会文明进步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促进个人全面发展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2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培养公民意识和社会责任感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社会责任教育的目标</a:t>
            </a:r>
            <a:endParaRPr lang="zh-CN" altLang="en-US"/>
          </a:p>
        </p:txBody>
      </p:sp>
      <p:sp>
        <p:nvSpPr>
          <p:cNvPr id="104926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增强学生的团队合作意识和协作能力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培养学生的道德观念和社会责任感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引导学生关注社会问题并积极参与解决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帮助学生树立正确的价值观和人生观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初中教育与社会责任教育的关联性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初中教育中的社会责任教育</a:t>
            </a:r>
            <a:endParaRPr lang="zh-CN" altLang="en-US"/>
          </a:p>
        </p:txBody>
      </p:sp>
      <p:sp>
        <p:nvSpPr>
          <p:cNvPr id="104937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初中教育是培养学生社会责任意识的重要阶段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7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初中教育应该注重学生的道德教育和人格培养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8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初中教育应该引导学生关注社会问题，积极参与社会公益活动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8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初中教育应该培养学生的团队合作意识和协作能力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https://d.book118.com/747006104163006025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初中教育与社会责任教育的结合</vt:lpstr>
      <vt:lpstr>目录</vt:lpstr>
      <vt:lpstr>初中教育的目标与特点</vt:lpstr>
      <vt:lpstr>初中教育的目标</vt:lpstr>
      <vt:lpstr>初中教育特点</vt:lpstr>
      <vt:lpstr>初中生的心理特点</vt:lpstr>
      <vt:lpstr>社会责任教育的内涵与意义</vt:lpstr>
      <vt:lpstr>社会责任教育的内涵</vt:lpstr>
      <vt:lpstr>社会责任教育的意义</vt:lpstr>
      <vt:lpstr>社会责任教育的目标</vt:lpstr>
      <vt:lpstr>初中教育与社会责任教育的关联性</vt:lpstr>
      <vt:lpstr>初中教育中的社会责任教育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2024-08-30T17:35:07.319</cp:lastPrinted>
  <dcterms:created xsi:type="dcterms:W3CDTF">2024-08-30T09:35:07Z</dcterms:created>
  <dcterms:modified xsi:type="dcterms:W3CDTF">2024-08-30T09:35:09Z</dcterms:modified>
</cp:coreProperties>
</file>