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3E2C8E-1579-4582-80E1-B9F6B5237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2E707-6A52-468A-9357-5F4DB4064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ABA623-8FD4-441D-8034-65DA21759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44FD24-42E7-4FD0-9A05-7335AD002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39B8F1-1042-40E7-AC98-720EF8C598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DFAEB8-4C14-452D-BFA0-DFEE352323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CBE270-DD5C-4044-9268-B055310A8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F587C5-1641-4496-BBA7-589088902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E91F9-4D33-49B2-9D6D-D052F6AE5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4E37C-F3A7-42AE-B9FE-9707AC3C6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8B27E-D2DF-466A-B9E9-2101D02C3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1014302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质量管理的创新方法与创新思维</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传统质量管理方法回顾</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创新质量管理方法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创新思维在质量管理中的应用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创新质量管理工具与技术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创新质量管理实践案例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降低成本</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有效的质量管理可以减少废品、返工和维修等成本，提高企业的经济效益。</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在激烈的市场竞争中，优质的产品质量是企业赢得客户信任和市场份额的关键因素。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提升产品质量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通过质量管理，企业可以确保产品的一致性和稳定性，减少缺陷和故障，从而提升产品质量和客户满意度。</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41" b="184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346" b="183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创新在质量管理中的作用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推动质量持续改进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创新可以激发企业不断寻求更好的方法和工具来改进质量，推动企业质量管理体系的持续完善。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应对市场变化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市场环境和客户需求不断变化，创新可以帮助企业快速适应这些变化，调整质量管理策略，保持竞争优势。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提升员工参与度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创新的质量管理方法可以激发员工的积极性和创造力，促进员工参与质量管理过程，提高整体管理效果。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传统质量管理方法回顾</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事后检验</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在产品生产完成后进行检验，以确保产品质量符合标准。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抽样检验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从生产批次中随机抽取样品进行检验，以评估整体质量水平。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缺陷分类与记录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对检验过程中发现的缺陷进行分类和记录，为后续质量改进提供依据。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质量检验阶段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运用统计技术对生产过程进行监控，及时发现并纠正异常波动。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控制图</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评估生产过程的稳定性和能力，预测产品质量的合格率。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过程能力分析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通过统计分析找出影响质量的关键因素，实施改进措施。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质量改进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统计质量控制阶段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强调全体员工对质量管理的参与和责任感。</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全员参与</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不断寻求改进机会，提高产品质量和生产效率。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关注顾客需求和满意度，以顾客为中心进行质量管理。</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顾客导向</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对生产过程中的各个环节进行严格控制和优化，确保产品质量稳定可靠。</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过程管理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创新质量管理方法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强调数据驱动决策，注重流程优化和持续改进，有助于提高产品质量和生产效率。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六西格玛管理法是一种基于数据和统计分析的质量管理方法，旨在通过减少缺陷和波动来提高产品质量和客户满意度。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实施步骤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定义问题、测量现状、分析原因、改进优化、控制保持。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精益管理法是一种旨在通过消除浪费和提高效率来实现持续改进的质量管理方法。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识别价值流、消除浪费、实现流动、拉动生产和持续改进。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实施步骤</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关注客户需求，强调流程优化和团队协作，有助于降低成本和提高客户满意度。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优点</a:t>
            </a:r>
          </a:p>
        </p:txBody>
      </p:sp>
      <p:pic>
        <p:nvPicPr>
          <p:cNvPr id="9" name="Picture 9"/>
          <p:cNvPicPr>
            <a:picLocks noChangeAspect="1"/>
          </p:cNvPicPr>
          <p:nvPr/>
        </p:nvPicPr>
        <p:blipFill>
          <a:blip r:embed="rId2"/>
          <a:srcRect l="9375" r="937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精益管理法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https://d.book118.com/747010143020006035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2024-09-09T09:24:44.595</cp:lastPrinted>
  <dcterms:created xsi:type="dcterms:W3CDTF">2024-09-09T01:24:44Z</dcterms:created>
  <dcterms:modified xsi:type="dcterms:W3CDTF">2024-09-09T01:24:46Z</dcterms:modified>
</cp:coreProperties>
</file>