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47EFF5-54E5-4DA0-9448-3D6F9022EF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5EDFAA-236C-4E31-B78B-BDA588B94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20ECC0-F9A5-4E48-BA1F-A4AE8ADBD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C4EAB5-8A15-46E4-B633-4FCD3C173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C6B164-EC48-4D15-A1FA-02F1A7D18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7CCE66-2768-47CB-A6D1-0AE26EAA8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EF047D-B8EB-405C-B6E3-07E88AAB9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029B26-F74D-4D64-94A3-A08023F9E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7544DE-55A8-4948-82AD-3E469ABE6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6B0D47-F6C2-4993-AE75-CE6A9DCC7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F8AF25-8848-40C6-AF71-0EA207F92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701101405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1950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个人护理考研经验分享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考研准备阶段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复习备考阶段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考试技巧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考研后的反思与总结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考研过程中的困难与解决方案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考研成功者的经验分享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考研准备阶段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明确考研目的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在开始准备考研之前，首先需要明确自己考研的目的，是为了提升学历、深入研究专业知识还是为了更好的就业机会。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选择合适的院校和专业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根据个人兴趣和职业规划，选择适合的院校和护理专业方向，了解该专业的课程设置、师资力量和就业前景等信息。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制定时间表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根据考研的时间节点和自己的实际情况，制定详细的学习计划，包括每天的学习任务、复习进度和模拟考试等安排。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分配时间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合理分配时间，重点针对自己的薄弱环节进行有针对性的复习，同时也要保证全面的复习，避免偏科。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制定计划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选择适合自己的教材和辅导书，尤其是权威的教材和有口碑的辅导书，有助于系统地复习和巩固知识点。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教材和辅导书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收集历年真题和模拟试卷，通过做题检验自己的学习效果，熟悉考试形式和题型，培养答题技巧和应试能力。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历年真题和模拟试卷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收集资料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复习备考阶段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基础复习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明确目标、制定计划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确定考试大纲和要求，明确考试内容和目标。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根据个人情况，制定详细的复习计划，包括每天的学习任务和时间安排。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重点复习基础知识，巩固学科框架，建立知识体系。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强化复习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深入学习、强化训练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大量练习题目，熟悉考试题型和难度，提高解题技巧和能力。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深入学习各科目的重点和难点，进行有针对性的强化训练。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注重学科之间的联系和交叉，加强综合运用能力。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622012" y="1989677"/>
            <a:ext cx="1109091" cy="1054132"/>
            <a:chOff x="1622012" y="1989677"/>
            <a:chExt cx="1109091" cy="1054132"/>
          </a:xfrm>
        </p:grpSpPr>
        <p:sp>
          <p:nvSpPr>
            <p:cNvPr id="3" name="AutoShape 3"/>
            <p:cNvSpPr/>
            <p:nvPr/>
          </p:nvSpPr>
          <p:spPr>
            <a:xfrm>
              <a:off x="1622012" y="1989677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81759" y="2250567"/>
              <a:ext cx="646938" cy="646748"/>
            </a:xfrm>
            <a:custGeom>
              <a:rect l="l" t="t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537162" y="3598354"/>
            <a:ext cx="1109091" cy="1054132"/>
            <a:chOff x="8537162" y="3598354"/>
            <a:chExt cx="1109091" cy="1054132"/>
          </a:xfrm>
        </p:grpSpPr>
        <p:sp>
          <p:nvSpPr>
            <p:cNvPr id="6" name="AutoShape 6"/>
            <p:cNvSpPr/>
            <p:nvPr/>
          </p:nvSpPr>
          <p:spPr>
            <a:xfrm>
              <a:off x="8537162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8916448" y="3874675"/>
              <a:ext cx="350425" cy="644557"/>
            </a:xfrm>
            <a:custGeom>
              <a:rect l="l" t="t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232112" y="2046827"/>
            <a:ext cx="1109091" cy="1056227"/>
            <a:chOff x="6232112" y="2046827"/>
            <a:chExt cx="1109091" cy="1056227"/>
          </a:xfrm>
        </p:grpSpPr>
        <p:sp>
          <p:nvSpPr>
            <p:cNvPr id="9" name="AutoShape 9"/>
            <p:cNvSpPr/>
            <p:nvPr/>
          </p:nvSpPr>
          <p:spPr>
            <a:xfrm>
              <a:off x="6232112" y="2046827"/>
              <a:ext cx="1109091" cy="1056227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527768" y="2381536"/>
              <a:ext cx="546354" cy="546164"/>
            </a:xfrm>
            <a:custGeom>
              <a:rect l="l" t="t" r="r" b="b"/>
              <a:pathLst>
                <a:path w="347" h="347">
                  <a:moveTo>
                    <a:pt x="174" y="0"/>
                  </a:moveTo>
                  <a:cubicBezTo>
                    <a:pt x="78" y="0"/>
                    <a:pt x="0" y="78"/>
                    <a:pt x="0" y="174"/>
                  </a:cubicBezTo>
                  <a:cubicBezTo>
                    <a:pt x="0" y="269"/>
                    <a:pt x="78" y="347"/>
                    <a:pt x="174" y="347"/>
                  </a:cubicBezTo>
                  <a:cubicBezTo>
                    <a:pt x="269" y="347"/>
                    <a:pt x="347" y="269"/>
                    <a:pt x="347" y="174"/>
                  </a:cubicBezTo>
                  <a:cubicBezTo>
                    <a:pt x="347" y="78"/>
                    <a:pt x="269" y="0"/>
                    <a:pt x="174" y="0"/>
                  </a:cubicBezTo>
                  <a:close/>
                  <a:moveTo>
                    <a:pt x="332" y="166"/>
                  </a:moveTo>
                  <a:cubicBezTo>
                    <a:pt x="283" y="166"/>
                    <a:pt x="283" y="166"/>
                    <a:pt x="283" y="166"/>
                  </a:cubicBezTo>
                  <a:cubicBezTo>
                    <a:pt x="281" y="107"/>
                    <a:pt x="261" y="55"/>
                    <a:pt x="231" y="26"/>
                  </a:cubicBezTo>
                  <a:cubicBezTo>
                    <a:pt x="288" y="48"/>
                    <a:pt x="329" y="102"/>
                    <a:pt x="332" y="166"/>
                  </a:cubicBezTo>
                  <a:close/>
                  <a:moveTo>
                    <a:pt x="174" y="332"/>
                  </a:moveTo>
                  <a:cubicBezTo>
                    <a:pt x="165" y="330"/>
                    <a:pt x="148" y="277"/>
                    <a:pt x="147" y="181"/>
                  </a:cubicBezTo>
                  <a:cubicBezTo>
                    <a:pt x="200" y="181"/>
                    <a:pt x="200" y="181"/>
                    <a:pt x="200" y="181"/>
                  </a:cubicBezTo>
                  <a:cubicBezTo>
                    <a:pt x="199" y="277"/>
                    <a:pt x="183" y="330"/>
                    <a:pt x="174" y="332"/>
                  </a:cubicBezTo>
                  <a:close/>
                  <a:moveTo>
                    <a:pt x="147" y="166"/>
                  </a:moveTo>
                  <a:cubicBezTo>
                    <a:pt x="148" y="70"/>
                    <a:pt x="165" y="17"/>
                    <a:pt x="174" y="15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83" y="17"/>
                    <a:pt x="199" y="70"/>
                    <a:pt x="200" y="166"/>
                  </a:cubicBezTo>
                  <a:lnTo>
                    <a:pt x="147" y="166"/>
                  </a:lnTo>
                  <a:close/>
                  <a:moveTo>
                    <a:pt x="153" y="19"/>
                  </a:moveTo>
                  <a:cubicBezTo>
                    <a:pt x="138" y="51"/>
                    <a:pt x="133" y="118"/>
                    <a:pt x="133" y="166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94"/>
                    <a:pt x="112" y="34"/>
                    <a:pt x="153" y="19"/>
                  </a:cubicBezTo>
                  <a:close/>
                  <a:moveTo>
                    <a:pt x="133" y="181"/>
                  </a:moveTo>
                  <a:cubicBezTo>
                    <a:pt x="133" y="229"/>
                    <a:pt x="138" y="296"/>
                    <a:pt x="153" y="329"/>
                  </a:cubicBezTo>
                  <a:cubicBezTo>
                    <a:pt x="112" y="313"/>
                    <a:pt x="81" y="254"/>
                    <a:pt x="79" y="181"/>
                  </a:cubicBezTo>
                  <a:lnTo>
                    <a:pt x="133" y="181"/>
                  </a:lnTo>
                  <a:close/>
                  <a:moveTo>
                    <a:pt x="194" y="329"/>
                  </a:moveTo>
                  <a:cubicBezTo>
                    <a:pt x="209" y="296"/>
                    <a:pt x="214" y="229"/>
                    <a:pt x="215" y="181"/>
                  </a:cubicBezTo>
                  <a:cubicBezTo>
                    <a:pt x="268" y="181"/>
                    <a:pt x="268" y="181"/>
                    <a:pt x="268" y="181"/>
                  </a:cubicBezTo>
                  <a:cubicBezTo>
                    <a:pt x="266" y="254"/>
                    <a:pt x="235" y="313"/>
                    <a:pt x="194" y="329"/>
                  </a:cubicBezTo>
                  <a:close/>
                  <a:moveTo>
                    <a:pt x="215" y="166"/>
                  </a:moveTo>
                  <a:cubicBezTo>
                    <a:pt x="214" y="118"/>
                    <a:pt x="209" y="51"/>
                    <a:pt x="194" y="19"/>
                  </a:cubicBezTo>
                  <a:cubicBezTo>
                    <a:pt x="235" y="34"/>
                    <a:pt x="266" y="94"/>
                    <a:pt x="268" y="166"/>
                  </a:cubicBezTo>
                  <a:lnTo>
                    <a:pt x="215" y="166"/>
                  </a:lnTo>
                  <a:close/>
                  <a:moveTo>
                    <a:pt x="117" y="26"/>
                  </a:moveTo>
                  <a:cubicBezTo>
                    <a:pt x="87" y="55"/>
                    <a:pt x="66" y="107"/>
                    <a:pt x="6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8" y="102"/>
                    <a:pt x="59" y="48"/>
                    <a:pt x="117" y="26"/>
                  </a:cubicBezTo>
                  <a:close/>
                  <a:moveTo>
                    <a:pt x="15" y="181"/>
                  </a:moveTo>
                  <a:cubicBezTo>
                    <a:pt x="64" y="181"/>
                    <a:pt x="64" y="181"/>
                    <a:pt x="64" y="181"/>
                  </a:cubicBezTo>
                  <a:cubicBezTo>
                    <a:pt x="66" y="241"/>
                    <a:pt x="87" y="292"/>
                    <a:pt x="117" y="322"/>
                  </a:cubicBezTo>
                  <a:cubicBezTo>
                    <a:pt x="59" y="300"/>
                    <a:pt x="18" y="245"/>
                    <a:pt x="15" y="181"/>
                  </a:cubicBezTo>
                  <a:close/>
                  <a:moveTo>
                    <a:pt x="231" y="322"/>
                  </a:moveTo>
                  <a:cubicBezTo>
                    <a:pt x="261" y="292"/>
                    <a:pt x="281" y="241"/>
                    <a:pt x="283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29" y="245"/>
                    <a:pt x="288" y="300"/>
                    <a:pt x="231" y="3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924871" y="3598354"/>
            <a:ext cx="1109091" cy="1054132"/>
            <a:chOff x="3924871" y="3598354"/>
            <a:chExt cx="1109091" cy="1054132"/>
          </a:xfrm>
        </p:grpSpPr>
        <p:sp>
          <p:nvSpPr>
            <p:cNvPr id="12" name="AutoShape 12"/>
            <p:cNvSpPr/>
            <p:nvPr/>
          </p:nvSpPr>
          <p:spPr>
            <a:xfrm>
              <a:off x="3924871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154710" y="3974592"/>
              <a:ext cx="649605" cy="444722"/>
            </a:xfrm>
            <a:custGeom>
              <a:rect l="l" t="t" r="r" b="b"/>
              <a:pathLst>
                <a:path w="412" h="283">
                  <a:moveTo>
                    <a:pt x="340" y="283"/>
                  </a:moveTo>
                  <a:cubicBezTo>
                    <a:pt x="73" y="283"/>
                    <a:pt x="73" y="283"/>
                    <a:pt x="73" y="283"/>
                  </a:cubicBezTo>
                  <a:cubicBezTo>
                    <a:pt x="73" y="283"/>
                    <a:pt x="72" y="283"/>
                    <a:pt x="72" y="283"/>
                  </a:cubicBezTo>
                  <a:cubicBezTo>
                    <a:pt x="32" y="282"/>
                    <a:pt x="0" y="249"/>
                    <a:pt x="0" y="209"/>
                  </a:cubicBezTo>
                  <a:cubicBezTo>
                    <a:pt x="0" y="169"/>
                    <a:pt x="31" y="137"/>
                    <a:pt x="70" y="135"/>
                  </a:cubicBezTo>
                  <a:cubicBezTo>
                    <a:pt x="67" y="126"/>
                    <a:pt x="66" y="117"/>
                    <a:pt x="66" y="107"/>
                  </a:cubicBezTo>
                  <a:cubicBezTo>
                    <a:pt x="66" y="48"/>
                    <a:pt x="114" y="0"/>
                    <a:pt x="173" y="0"/>
                  </a:cubicBezTo>
                  <a:cubicBezTo>
                    <a:pt x="217" y="0"/>
                    <a:pt x="257" y="27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311" y="69"/>
                    <a:pt x="343" y="98"/>
                    <a:pt x="346" y="135"/>
                  </a:cubicBezTo>
                  <a:cubicBezTo>
                    <a:pt x="384" y="139"/>
                    <a:pt x="413" y="171"/>
                    <a:pt x="413" y="209"/>
                  </a:cubicBezTo>
                  <a:cubicBezTo>
                    <a:pt x="413" y="249"/>
                    <a:pt x="381" y="282"/>
                    <a:pt x="341" y="283"/>
                  </a:cubicBezTo>
                  <a:cubicBezTo>
                    <a:pt x="340" y="283"/>
                    <a:pt x="340" y="283"/>
                    <a:pt x="340" y="283"/>
                  </a:cubicBezTo>
                  <a:close/>
                  <a:moveTo>
                    <a:pt x="73" y="268"/>
                  </a:moveTo>
                  <a:cubicBezTo>
                    <a:pt x="339" y="268"/>
                    <a:pt x="339" y="268"/>
                    <a:pt x="339" y="268"/>
                  </a:cubicBezTo>
                  <a:cubicBezTo>
                    <a:pt x="339" y="268"/>
                    <a:pt x="340" y="268"/>
                    <a:pt x="340" y="268"/>
                  </a:cubicBezTo>
                  <a:cubicBezTo>
                    <a:pt x="372" y="268"/>
                    <a:pt x="398" y="241"/>
                    <a:pt x="398" y="209"/>
                  </a:cubicBezTo>
                  <a:cubicBezTo>
                    <a:pt x="398" y="176"/>
                    <a:pt x="372" y="150"/>
                    <a:pt x="339" y="150"/>
                  </a:cubicBezTo>
                  <a:cubicBezTo>
                    <a:pt x="335" y="150"/>
                    <a:pt x="332" y="146"/>
                    <a:pt x="332" y="142"/>
                  </a:cubicBezTo>
                  <a:cubicBezTo>
                    <a:pt x="332" y="110"/>
                    <a:pt x="305" y="83"/>
                    <a:pt x="273" y="83"/>
                  </a:cubicBezTo>
                  <a:cubicBezTo>
                    <a:pt x="271" y="83"/>
                    <a:pt x="270" y="83"/>
                    <a:pt x="268" y="84"/>
                  </a:cubicBezTo>
                  <a:cubicBezTo>
                    <a:pt x="265" y="84"/>
                    <a:pt x="262" y="82"/>
                    <a:pt x="261" y="79"/>
                  </a:cubicBezTo>
                  <a:cubicBezTo>
                    <a:pt x="248" y="40"/>
                    <a:pt x="213" y="15"/>
                    <a:pt x="173" y="15"/>
                  </a:cubicBezTo>
                  <a:cubicBezTo>
                    <a:pt x="122" y="15"/>
                    <a:pt x="81" y="56"/>
                    <a:pt x="81" y="107"/>
                  </a:cubicBezTo>
                  <a:cubicBezTo>
                    <a:pt x="81" y="118"/>
                    <a:pt x="83" y="129"/>
                    <a:pt x="87" y="140"/>
                  </a:cubicBezTo>
                  <a:cubicBezTo>
                    <a:pt x="88" y="142"/>
                    <a:pt x="87" y="145"/>
                    <a:pt x="86" y="147"/>
                  </a:cubicBezTo>
                  <a:cubicBezTo>
                    <a:pt x="84" y="149"/>
                    <a:pt x="82" y="150"/>
                    <a:pt x="79" y="150"/>
                  </a:cubicBezTo>
                  <a:cubicBezTo>
                    <a:pt x="77" y="150"/>
                    <a:pt x="75" y="150"/>
                    <a:pt x="73" y="150"/>
                  </a:cubicBezTo>
                  <a:cubicBezTo>
                    <a:pt x="41" y="150"/>
                    <a:pt x="14" y="176"/>
                    <a:pt x="14" y="209"/>
                  </a:cubicBezTo>
                  <a:cubicBezTo>
                    <a:pt x="14" y="241"/>
                    <a:pt x="41" y="268"/>
                    <a:pt x="73" y="268"/>
                  </a:cubicBezTo>
                  <a:cubicBezTo>
                    <a:pt x="73" y="268"/>
                    <a:pt x="73" y="268"/>
                    <a:pt x="73" y="26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4" name="Connector 14"/>
          <p:cNvCxnSpPr/>
          <p:nvPr/>
        </p:nvCxnSpPr>
        <p:spPr>
          <a:xfrm>
            <a:off x="2517318" y="3043767"/>
            <a:ext cx="1407583" cy="956733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5034034" y="3103033"/>
            <a:ext cx="1409700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Connector 16"/>
          <p:cNvCxnSpPr/>
          <p:nvPr/>
        </p:nvCxnSpPr>
        <p:spPr>
          <a:xfrm flipH="1" flipV="1">
            <a:off x="7129534" y="3103033"/>
            <a:ext cx="1407584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6623651" y="-565151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193034" y="-342900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冲刺复习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54710" y="4728342"/>
            <a:ext cx="2553340" cy="1269499"/>
            <a:chOff x="4154710" y="4728342"/>
            <a:chExt cx="2553340" cy="1269499"/>
          </a:xfrm>
        </p:grpSpPr>
        <p:sp>
          <p:nvSpPr>
            <p:cNvPr id="42" name="TextBox 42"/>
            <p:cNvSpPr txBox="1"/>
            <p:nvPr/>
          </p:nvSpPr>
          <p:spPr>
            <a:xfrm>
              <a:off x="4154710" y="4728342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进行模拟考试，模拟真实考试环境和考试流程，提高应试能力。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799789" y="4728342"/>
            <a:ext cx="2553340" cy="1269499"/>
            <a:chOff x="8799789" y="4728342"/>
            <a:chExt cx="2553340" cy="1269499"/>
          </a:xfrm>
        </p:grpSpPr>
        <p:sp>
          <p:nvSpPr>
            <p:cNvPr id="44" name="TextBox 44"/>
            <p:cNvSpPr txBox="1"/>
            <p:nvPr/>
          </p:nvSpPr>
          <p:spPr>
            <a:xfrm>
              <a:off x="8799789" y="4728342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调整心态，保持良好的作息和饮食，确保身体和心理状态最佳。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202747" y="1746786"/>
            <a:ext cx="2553340" cy="1269499"/>
            <a:chOff x="3202747" y="1746786"/>
            <a:chExt cx="2553340" cy="1269499"/>
          </a:xfrm>
        </p:grpSpPr>
        <p:sp>
          <p:nvSpPr>
            <p:cNvPr id="46" name="TextBox 46"/>
            <p:cNvSpPr txBox="1"/>
            <p:nvPr/>
          </p:nvSpPr>
          <p:spPr>
            <a:xfrm>
              <a:off x="3202747" y="1746786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模拟考试、查漏补缺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15038" y="1615818"/>
            <a:ext cx="2553340" cy="1269499"/>
            <a:chOff x="7815038" y="1615818"/>
            <a:chExt cx="2553340" cy="1269499"/>
          </a:xfrm>
        </p:grpSpPr>
        <p:sp>
          <p:nvSpPr>
            <p:cNvPr id="48" name="TextBox 48"/>
            <p:cNvSpPr txBox="1"/>
            <p:nvPr/>
          </p:nvSpPr>
          <p:spPr>
            <a:xfrm>
              <a:off x="7815038" y="1615818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查漏补缺，针对薄弱环节进行重点复习和强化训练。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制定详细复习计划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根据考试大纲和自己的实际情况，制定详细的复习计划，合理分配时间，确保每个科目都有足够的时间复习。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高效利用时间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在复习过程中，要充分利用碎片时间，如上下班的路上、午休时间等，进行知识点的回顾和记忆。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调整复习进度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在复习过程中，要随时关注自己的复习进度，如果发现某个科目进度较慢，要适当调整计划，确保所有科目都能得到充分复习。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注意答题顺序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在答题时，应该先做自己擅长的科目，如果遇到难题，不要花费太多时间，先放下做其他题目。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简洁明了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在答题时，要尽量做到思路清晰、语言简练、要点突出，让阅卷老师一眼就能看出答案的重点。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熟悉题型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在考试前，要充分了解每种题型的答题方法和技巧，特别是主观题的答题步骤和思路。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答题技巧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https://d.book118.com/747011014051006032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2024-09-05T02:57:56.789</cp:lastPrinted>
  <dcterms:created xsi:type="dcterms:W3CDTF">2024-09-04T18:57:56Z</dcterms:created>
  <dcterms:modified xsi:type="dcterms:W3CDTF">2024-09-04T18:57:58Z</dcterms:modified>
</cp:coreProperties>
</file>