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886C70-D46B-45CB-8AAC-B163F3C42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6C9195-4C6B-4783-988E-390715E22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11E16A-2763-457B-98BA-46BDFFBAF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AC4C3C-52EB-474B-A7FA-C88457D12B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7CA5F0-1BB0-4509-B54E-09247697EB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FB04C7-4D3B-447B-B0EA-6A1CD0A764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77E198-EEAB-4695-B89C-EC4133F3DC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77FBFA-2354-48BB-809C-E2288426D7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E8C001-9A15-42D9-8E55-E82FE84927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1361DA-3D6E-40CB-BCE6-47519999E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38283C-8456-4373-99E3-4A06E24F0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701111011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春节驾车安全必读手册宣传交流会议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会议背景与目的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春节驾车安全现状分析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春节驾车安全必读手册内容解读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宣传交流会议策划与实施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现场互动环节设计与实践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会议效果评估与总结反馈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会议背景与目的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春节是中国最重要的传统节日，期间大量人员流动，驾车安全至关重要。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春节期间，道路交通流量大幅增加，事故风险也随之提高。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提高驾驶员的安全意识和技能，是保障春节道路交通安全的关键。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67" r="1667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625" r="625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春节驾车安全重要性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宣传交流会议的意义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通过宣传交流会议，可以广泛传播春节驾车安全知识和注意事项。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会议为驾驶员提供了一个学习和交流的平台，有助于提高他们的安全意识和技能。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通过会议的宣传和推广，可以形成全社会共同关注春节驾车安全的良好氛围。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提高驾驶员对春节驾车安全的认识和重视程度。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普及春节驾车安全知识和技巧，提高驾驶员的驾驶技能和安全意识。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促进驾驶员之间的交流和合作，共同为春节道路交通安全贡献力量。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060" r="16060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会议预期成果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春节驾车安全现状分析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春节期间是交通事故高发期，事故数量较平时明显增加。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事故数量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事故类型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事故时间分布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春节期间发生的交通事故类型多样，包括追尾、侧翻、刮擦等。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春节期间交通事故多发生在夜间和凌晨，与驾驶员疲劳驾驶、酒后驾驶等因素有关。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春节期间交通事故统计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道路安全隐患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春节期间道路车流量大，路况复杂，部分路段可能存在安全隐患。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车辆安全隐患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部分驾驶员在春节期间忽视车辆保养和检查，导致车辆带病上路，增加事故风险。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驾驶员安全隐患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春节期间驾驶员可能存在疲劳驾驶、酒后驾驶、超速行驶等危险行为，严重威胁道路交通安全。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春节驾车安全隐患分析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542" r="215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安全行为习惯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部分驾驶员在春节期间存在不良驾驶习惯，如随意变道、不保持安全车距等，容易引发交通事故。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安全意识水平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通过调查发现，部分驾驶员在春节期间安全意识较为薄弱，对交通安全重视程度不够。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安全知识掌握情况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部分驾驶员对交通安全法规和安全驾驶知识掌握不足，存在违规驾驶行为。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驾驶员安全意识调查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春节驾车安全必读手册内容解读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手册编制背景与目的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编制背景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春节是中国最重要的传统节日之一，期间大量人员流动，驾车出行需求增加，交通安全问题突出。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编制目的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通过编制春节驾车安全必读手册，提高驾驶员的交通安全意识，预防和减少交通事故的发生，保障人民群众生命财产安全。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包括遵守交通法规、保持车况良好、合理安排行程、避免疲劳驾驶等方面。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驾驶员安全行车基本要求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针对春节期间可能出现的雨雪雾等恶劣天气和拥堵路况，提供相应的驾驶技巧和安全注意事项。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特殊天气和路况下的驾驶技巧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介绍在发生交通事故或遇到紧急情况时，如何进行应急处置和自救互救，减少人员伤亡和财产损失。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应急处置和自救互救知识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手册主要内容介绍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驾驶员在出行前应认真阅读手册，了解相关安全要求和驾驶技巧，并在行车过程中随时参考。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手册内容仅供参考，驾驶员在实际驾驶过程中应根据具体情况灵活应对，确保行车安全。同时，手册应及时更新和完善，以适应不断变化的交通环境和安全需求。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使用方法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手册使用方法和注意事项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宣传交流会议策划与实施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会议主题与议程设置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743355" y="1681124"/>
            <a:ext cx="2074094" cy="2320671"/>
            <a:chOff x="6743355" y="1681124"/>
            <a:chExt cx="2074094" cy="2320671"/>
          </a:xfrm>
        </p:grpSpPr>
        <p:sp>
          <p:nvSpPr>
            <p:cNvPr id="25" name="Freeform 25"/>
            <p:cNvSpPr/>
            <p:nvPr/>
          </p:nvSpPr>
          <p:spPr>
            <a:xfrm>
              <a:off x="6743355" y="1681124"/>
              <a:ext cx="2074094" cy="1546479"/>
            </a:xfrm>
            <a:custGeom>
              <a:rect l="l" t="t" r="r" b="b"/>
              <a:pathLst>
                <a:path w="1186" h="837">
                  <a:moveTo>
                    <a:pt x="0" y="246"/>
                  </a:moveTo>
                  <a:lnTo>
                    <a:pt x="0" y="246"/>
                  </a:lnTo>
                  <a:lnTo>
                    <a:pt x="58" y="218"/>
                  </a:lnTo>
                  <a:lnTo>
                    <a:pt x="120" y="192"/>
                  </a:lnTo>
                  <a:lnTo>
                    <a:pt x="182" y="167"/>
                  </a:lnTo>
                  <a:lnTo>
                    <a:pt x="248" y="144"/>
                  </a:lnTo>
                  <a:lnTo>
                    <a:pt x="316" y="121"/>
                  </a:lnTo>
                  <a:lnTo>
                    <a:pt x="386" y="101"/>
                  </a:lnTo>
                  <a:lnTo>
                    <a:pt x="459" y="82"/>
                  </a:lnTo>
                  <a:lnTo>
                    <a:pt x="533" y="65"/>
                  </a:lnTo>
                  <a:lnTo>
                    <a:pt x="610" y="51"/>
                  </a:lnTo>
                  <a:lnTo>
                    <a:pt x="687" y="38"/>
                  </a:lnTo>
                  <a:lnTo>
                    <a:pt x="767" y="27"/>
                  </a:lnTo>
                  <a:lnTo>
                    <a:pt x="848" y="17"/>
                  </a:lnTo>
                  <a:lnTo>
                    <a:pt x="930" y="10"/>
                  </a:lnTo>
                  <a:lnTo>
                    <a:pt x="1015" y="4"/>
                  </a:lnTo>
                  <a:lnTo>
                    <a:pt x="1099" y="1"/>
                  </a:lnTo>
                  <a:lnTo>
                    <a:pt x="1186" y="0"/>
                  </a:lnTo>
                  <a:lnTo>
                    <a:pt x="1186" y="837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743355" y="2135657"/>
              <a:ext cx="2074094" cy="1866138"/>
            </a:xfrm>
            <a:custGeom>
              <a:rect l="l" t="t" r="r" b="b"/>
              <a:pathLst>
                <a:path w="1186" h="1010">
                  <a:moveTo>
                    <a:pt x="1186" y="591"/>
                  </a:moveTo>
                  <a:lnTo>
                    <a:pt x="0" y="0"/>
                  </a:lnTo>
                  <a:lnTo>
                    <a:pt x="0" y="419"/>
                  </a:lnTo>
                  <a:lnTo>
                    <a:pt x="1186" y="1010"/>
                  </a:lnTo>
                  <a:lnTo>
                    <a:pt x="1186" y="591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8817538" y="1875910"/>
            <a:ext cx="2074094" cy="2125980"/>
            <a:chOff x="8817538" y="1875910"/>
            <a:chExt cx="2074094" cy="2125980"/>
          </a:xfrm>
        </p:grpSpPr>
        <p:sp>
          <p:nvSpPr>
            <p:cNvPr id="28" name="Freeform 28"/>
            <p:cNvSpPr/>
            <p:nvPr/>
          </p:nvSpPr>
          <p:spPr>
            <a:xfrm>
              <a:off x="8817538" y="1875910"/>
              <a:ext cx="2074094" cy="1547813"/>
            </a:xfrm>
            <a:custGeom>
              <a:rect l="l" t="t" r="r" b="b"/>
              <a:pathLst>
                <a:path w="1185" h="838">
                  <a:moveTo>
                    <a:pt x="1185" y="245"/>
                  </a:moveTo>
                  <a:lnTo>
                    <a:pt x="1185" y="245"/>
                  </a:lnTo>
                  <a:lnTo>
                    <a:pt x="1127" y="218"/>
                  </a:lnTo>
                  <a:lnTo>
                    <a:pt x="1065" y="191"/>
                  </a:lnTo>
                  <a:lnTo>
                    <a:pt x="1003" y="167"/>
                  </a:lnTo>
                  <a:lnTo>
                    <a:pt x="937" y="143"/>
                  </a:lnTo>
                  <a:lnTo>
                    <a:pt x="869" y="121"/>
                  </a:lnTo>
                  <a:lnTo>
                    <a:pt x="799" y="101"/>
                  </a:lnTo>
                  <a:lnTo>
                    <a:pt x="726" y="83"/>
                  </a:lnTo>
                  <a:lnTo>
                    <a:pt x="652" y="66"/>
                  </a:lnTo>
                  <a:lnTo>
                    <a:pt x="575" y="50"/>
                  </a:lnTo>
                  <a:lnTo>
                    <a:pt x="498" y="37"/>
                  </a:lnTo>
                  <a:lnTo>
                    <a:pt x="418" y="26"/>
                  </a:lnTo>
                  <a:lnTo>
                    <a:pt x="337" y="17"/>
                  </a:lnTo>
                  <a:lnTo>
                    <a:pt x="255" y="10"/>
                  </a:lnTo>
                  <a:lnTo>
                    <a:pt x="170" y="5"/>
                  </a:lnTo>
                  <a:lnTo>
                    <a:pt x="86" y="2"/>
                  </a:lnTo>
                  <a:lnTo>
                    <a:pt x="0" y="0"/>
                  </a:lnTo>
                  <a:lnTo>
                    <a:pt x="0" y="838"/>
                  </a:lnTo>
                  <a:lnTo>
                    <a:pt x="1185" y="24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8817538" y="2328443"/>
              <a:ext cx="2074094" cy="1673447"/>
            </a:xfrm>
            <a:custGeom>
              <a:rect l="l" t="t" r="r" b="b"/>
              <a:pathLst>
                <a:path w="1185" h="905">
                  <a:moveTo>
                    <a:pt x="0" y="593"/>
                  </a:moveTo>
                  <a:lnTo>
                    <a:pt x="1185" y="0"/>
                  </a:lnTo>
                  <a:lnTo>
                    <a:pt x="1185" y="315"/>
                  </a:lnTo>
                  <a:lnTo>
                    <a:pt x="0" y="906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882896" y="1940109"/>
            <a:ext cx="2932659" cy="2059781"/>
            <a:chOff x="5882896" y="1940109"/>
            <a:chExt cx="2932659" cy="2059781"/>
          </a:xfrm>
        </p:grpSpPr>
        <p:sp>
          <p:nvSpPr>
            <p:cNvPr id="31" name="Freeform 31"/>
            <p:cNvSpPr/>
            <p:nvPr/>
          </p:nvSpPr>
          <p:spPr>
            <a:xfrm>
              <a:off x="5882896" y="1940109"/>
              <a:ext cx="2932659" cy="1093565"/>
            </a:xfrm>
            <a:custGeom>
              <a:rect l="l" t="t" r="r" b="b"/>
              <a:pathLst>
                <a:path w="1676" h="592">
                  <a:moveTo>
                    <a:pt x="1676" y="592"/>
                  </a:moveTo>
                  <a:lnTo>
                    <a:pt x="490" y="0"/>
                  </a:lnTo>
                  <a:lnTo>
                    <a:pt x="436" y="28"/>
                  </a:lnTo>
                  <a:lnTo>
                    <a:pt x="383" y="60"/>
                  </a:lnTo>
                  <a:lnTo>
                    <a:pt x="333" y="91"/>
                  </a:lnTo>
                  <a:lnTo>
                    <a:pt x="286" y="124"/>
                  </a:lnTo>
                  <a:lnTo>
                    <a:pt x="242" y="158"/>
                  </a:lnTo>
                  <a:lnTo>
                    <a:pt x="202" y="194"/>
                  </a:lnTo>
                  <a:lnTo>
                    <a:pt x="165" y="229"/>
                  </a:lnTo>
                  <a:lnTo>
                    <a:pt x="131" y="266"/>
                  </a:lnTo>
                  <a:lnTo>
                    <a:pt x="101" y="305"/>
                  </a:lnTo>
                  <a:lnTo>
                    <a:pt x="88" y="323"/>
                  </a:lnTo>
                  <a:lnTo>
                    <a:pt x="75" y="343"/>
                  </a:lnTo>
                  <a:lnTo>
                    <a:pt x="64" y="363"/>
                  </a:lnTo>
                  <a:lnTo>
                    <a:pt x="53" y="383"/>
                  </a:lnTo>
                  <a:lnTo>
                    <a:pt x="43" y="403"/>
                  </a:lnTo>
                  <a:lnTo>
                    <a:pt x="34" y="423"/>
                  </a:lnTo>
                  <a:lnTo>
                    <a:pt x="25" y="444"/>
                  </a:lnTo>
                  <a:lnTo>
                    <a:pt x="20" y="464"/>
                  </a:lnTo>
                  <a:lnTo>
                    <a:pt x="13" y="486"/>
                  </a:lnTo>
                  <a:lnTo>
                    <a:pt x="8" y="507"/>
                  </a:lnTo>
                  <a:lnTo>
                    <a:pt x="4" y="528"/>
                  </a:lnTo>
                  <a:lnTo>
                    <a:pt x="3" y="550"/>
                  </a:lnTo>
                  <a:lnTo>
                    <a:pt x="0" y="571"/>
                  </a:lnTo>
                  <a:lnTo>
                    <a:pt x="0" y="592"/>
                  </a:lnTo>
                  <a:lnTo>
                    <a:pt x="1676" y="592"/>
                  </a:lnTo>
                  <a:close/>
                </a:path>
              </a:pathLst>
            </a:custGeom>
            <a:solidFill>
              <a:srgbClr val="BDBBB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882896" y="3033769"/>
              <a:ext cx="2932659" cy="966121"/>
            </a:xfrm>
            <a:prstGeom prst="rect">
              <a:avLst/>
            </a:prstGeom>
            <a:gradFill>
              <a:gsLst>
                <a:gs pos="0">
                  <a:srgbClr val="969696">
                    <a:alpha val="100000"/>
                  </a:srgbClr>
                </a:gs>
                <a:gs pos="100000">
                  <a:srgbClr val="808080">
                    <a:alpha val="100000"/>
                  </a:srgbClr>
                </a:gs>
              </a:gsLst>
              <a:lin ang="0"/>
            </a:gra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8817538" y="2524372"/>
            <a:ext cx="2930767" cy="1477518"/>
            <a:chOff x="8817538" y="2524372"/>
            <a:chExt cx="2930767" cy="1477518"/>
          </a:xfrm>
        </p:grpSpPr>
        <p:sp>
          <p:nvSpPr>
            <p:cNvPr id="34" name="Freeform 34"/>
            <p:cNvSpPr/>
            <p:nvPr/>
          </p:nvSpPr>
          <p:spPr>
            <a:xfrm>
              <a:off x="8817538" y="2524372"/>
              <a:ext cx="2930767" cy="1091565"/>
            </a:xfrm>
            <a:custGeom>
              <a:rect l="l" t="t" r="r" b="b"/>
              <a:pathLst>
                <a:path w="1674" h="591">
                  <a:moveTo>
                    <a:pt x="0" y="591"/>
                  </a:moveTo>
                  <a:lnTo>
                    <a:pt x="1185" y="0"/>
                  </a:lnTo>
                  <a:lnTo>
                    <a:pt x="1239" y="28"/>
                  </a:lnTo>
                  <a:lnTo>
                    <a:pt x="1292" y="58"/>
                  </a:lnTo>
                  <a:lnTo>
                    <a:pt x="1342" y="89"/>
                  </a:lnTo>
                  <a:lnTo>
                    <a:pt x="1389" y="124"/>
                  </a:lnTo>
                  <a:lnTo>
                    <a:pt x="1433" y="156"/>
                  </a:lnTo>
                  <a:lnTo>
                    <a:pt x="1473" y="192"/>
                  </a:lnTo>
                  <a:lnTo>
                    <a:pt x="1510" y="228"/>
                  </a:lnTo>
                  <a:lnTo>
                    <a:pt x="1544" y="265"/>
                  </a:lnTo>
                  <a:lnTo>
                    <a:pt x="1574" y="303"/>
                  </a:lnTo>
                  <a:lnTo>
                    <a:pt x="1587" y="323"/>
                  </a:lnTo>
                  <a:lnTo>
                    <a:pt x="1600" y="342"/>
                  </a:lnTo>
                  <a:lnTo>
                    <a:pt x="1611" y="361"/>
                  </a:lnTo>
                  <a:lnTo>
                    <a:pt x="1622" y="381"/>
                  </a:lnTo>
                  <a:lnTo>
                    <a:pt x="1632" y="401"/>
                  </a:lnTo>
                  <a:lnTo>
                    <a:pt x="1641" y="423"/>
                  </a:lnTo>
                  <a:lnTo>
                    <a:pt x="1650" y="443"/>
                  </a:lnTo>
                  <a:lnTo>
                    <a:pt x="1655" y="464"/>
                  </a:lnTo>
                  <a:lnTo>
                    <a:pt x="1662" y="484"/>
                  </a:lnTo>
                  <a:lnTo>
                    <a:pt x="1667" y="505"/>
                  </a:lnTo>
                  <a:lnTo>
                    <a:pt x="1671" y="527"/>
                  </a:lnTo>
                  <a:lnTo>
                    <a:pt x="1672" y="548"/>
                  </a:lnTo>
                  <a:lnTo>
                    <a:pt x="1675" y="569"/>
                  </a:lnTo>
                  <a:lnTo>
                    <a:pt x="1675" y="591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8817538" y="3615842"/>
              <a:ext cx="2930767" cy="386048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5890466" y="2841555"/>
            <a:ext cx="2930767" cy="2254472"/>
            <a:chOff x="5890466" y="2841555"/>
            <a:chExt cx="2930767" cy="2254472"/>
          </a:xfrm>
        </p:grpSpPr>
        <p:sp>
          <p:nvSpPr>
            <p:cNvPr id="37" name="Freeform 37"/>
            <p:cNvSpPr/>
            <p:nvPr/>
          </p:nvSpPr>
          <p:spPr>
            <a:xfrm>
              <a:off x="5890466" y="2841555"/>
              <a:ext cx="2930767" cy="1094899"/>
            </a:xfrm>
            <a:custGeom>
              <a:rect l="l" t="t" r="r" b="b"/>
              <a:pathLst>
                <a:path w="1676" h="593">
                  <a:moveTo>
                    <a:pt x="1676" y="0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890466" y="2841555"/>
              <a:ext cx="856853" cy="2254472"/>
            </a:xfrm>
            <a:custGeom>
              <a:rect l="l" t="t" r="r" b="b"/>
              <a:pathLst>
                <a:path w="490" h="1221">
                  <a:moveTo>
                    <a:pt x="490" y="593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0" y="628"/>
                  </a:lnTo>
                  <a:lnTo>
                    <a:pt x="0" y="650"/>
                  </a:lnTo>
                  <a:lnTo>
                    <a:pt x="3" y="672"/>
                  </a:lnTo>
                  <a:lnTo>
                    <a:pt x="4" y="694"/>
                  </a:lnTo>
                  <a:lnTo>
                    <a:pt x="8" y="714"/>
                  </a:lnTo>
                  <a:lnTo>
                    <a:pt x="13" y="735"/>
                  </a:lnTo>
                  <a:lnTo>
                    <a:pt x="20" y="756"/>
                  </a:lnTo>
                  <a:lnTo>
                    <a:pt x="25" y="776"/>
                  </a:lnTo>
                  <a:lnTo>
                    <a:pt x="34" y="798"/>
                  </a:lnTo>
                  <a:lnTo>
                    <a:pt x="43" y="818"/>
                  </a:lnTo>
                  <a:lnTo>
                    <a:pt x="53" y="838"/>
                  </a:lnTo>
                  <a:lnTo>
                    <a:pt x="64" y="858"/>
                  </a:lnTo>
                  <a:lnTo>
                    <a:pt x="75" y="877"/>
                  </a:lnTo>
                  <a:lnTo>
                    <a:pt x="88" y="897"/>
                  </a:lnTo>
                  <a:lnTo>
                    <a:pt x="101" y="916"/>
                  </a:lnTo>
                  <a:lnTo>
                    <a:pt x="131" y="954"/>
                  </a:lnTo>
                  <a:lnTo>
                    <a:pt x="165" y="991"/>
                  </a:lnTo>
                  <a:lnTo>
                    <a:pt x="202" y="1028"/>
                  </a:lnTo>
                  <a:lnTo>
                    <a:pt x="242" y="1063"/>
                  </a:lnTo>
                  <a:lnTo>
                    <a:pt x="286" y="1097"/>
                  </a:lnTo>
                  <a:lnTo>
                    <a:pt x="333" y="1130"/>
                  </a:lnTo>
                  <a:lnTo>
                    <a:pt x="383" y="1161"/>
                  </a:lnTo>
                  <a:lnTo>
                    <a:pt x="436" y="1192"/>
                  </a:lnTo>
                  <a:lnTo>
                    <a:pt x="490" y="1221"/>
                  </a:lnTo>
                  <a:lnTo>
                    <a:pt x="490" y="593"/>
                  </a:lnTo>
                  <a:close/>
                </a:path>
              </a:pathLst>
            </a:custGeom>
            <a:solidFill>
              <a:srgbClr val="A19F9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6747320" y="2841555"/>
              <a:ext cx="2073913" cy="2254472"/>
            </a:xfrm>
            <a:custGeom>
              <a:rect l="l" t="t" r="r" b="b"/>
              <a:pathLst>
                <a:path w="1186" h="1221">
                  <a:moveTo>
                    <a:pt x="1186" y="628"/>
                  </a:moveTo>
                  <a:lnTo>
                    <a:pt x="0" y="1221"/>
                  </a:lnTo>
                  <a:lnTo>
                    <a:pt x="0" y="593"/>
                  </a:lnTo>
                  <a:lnTo>
                    <a:pt x="1186" y="0"/>
                  </a:lnTo>
                  <a:lnTo>
                    <a:pt x="1186" y="628"/>
                  </a:lnTo>
                  <a:close/>
                </a:path>
              </a:pathLst>
            </a:custGeom>
            <a:solidFill>
              <a:srgbClr val="BDBBB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8821594" y="3809199"/>
            <a:ext cx="2930767" cy="1286828"/>
            <a:chOff x="8821594" y="3809199"/>
            <a:chExt cx="2930767" cy="1286828"/>
          </a:xfrm>
        </p:grpSpPr>
        <p:sp>
          <p:nvSpPr>
            <p:cNvPr id="41" name="Freeform 41"/>
            <p:cNvSpPr/>
            <p:nvPr/>
          </p:nvSpPr>
          <p:spPr>
            <a:xfrm>
              <a:off x="8821594" y="3809199"/>
              <a:ext cx="2930767" cy="1094804"/>
            </a:xfrm>
            <a:custGeom>
              <a:rect l="l" t="t" r="r" b="b"/>
              <a:pathLst>
                <a:path w="1674" h="593">
                  <a:moveTo>
                    <a:pt x="0" y="0"/>
                  </a:moveTo>
                  <a:lnTo>
                    <a:pt x="1185" y="593"/>
                  </a:lnTo>
                  <a:lnTo>
                    <a:pt x="1239" y="563"/>
                  </a:lnTo>
                  <a:lnTo>
                    <a:pt x="1292" y="533"/>
                  </a:lnTo>
                  <a:lnTo>
                    <a:pt x="1342" y="502"/>
                  </a:lnTo>
                  <a:lnTo>
                    <a:pt x="1389" y="469"/>
                  </a:lnTo>
                  <a:lnTo>
                    <a:pt x="1433" y="435"/>
                  </a:lnTo>
                  <a:lnTo>
                    <a:pt x="1473" y="399"/>
                  </a:lnTo>
                  <a:lnTo>
                    <a:pt x="1510" y="363"/>
                  </a:lnTo>
                  <a:lnTo>
                    <a:pt x="1544" y="326"/>
                  </a:lnTo>
                  <a:lnTo>
                    <a:pt x="1574" y="288"/>
                  </a:lnTo>
                  <a:lnTo>
                    <a:pt x="1587" y="268"/>
                  </a:lnTo>
                  <a:lnTo>
                    <a:pt x="1600" y="249"/>
                  </a:lnTo>
                  <a:lnTo>
                    <a:pt x="1611" y="230"/>
                  </a:lnTo>
                  <a:lnTo>
                    <a:pt x="1622" y="210"/>
                  </a:lnTo>
                  <a:lnTo>
                    <a:pt x="1632" y="190"/>
                  </a:lnTo>
                  <a:lnTo>
                    <a:pt x="1641" y="168"/>
                  </a:lnTo>
                  <a:lnTo>
                    <a:pt x="1650" y="148"/>
                  </a:lnTo>
                  <a:lnTo>
                    <a:pt x="1655" y="127"/>
                  </a:lnTo>
                  <a:lnTo>
                    <a:pt x="1662" y="107"/>
                  </a:lnTo>
                  <a:lnTo>
                    <a:pt x="1667" y="86"/>
                  </a:lnTo>
                  <a:lnTo>
                    <a:pt x="1671" y="64"/>
                  </a:lnTo>
                  <a:lnTo>
                    <a:pt x="1672" y="43"/>
                  </a:lnTo>
                  <a:lnTo>
                    <a:pt x="1675" y="22"/>
                  </a:lnTo>
                  <a:lnTo>
                    <a:pt x="16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10894966" y="3809199"/>
              <a:ext cx="857394" cy="1286828"/>
            </a:xfrm>
            <a:custGeom>
              <a:rect l="l" t="t" r="r" b="b"/>
              <a:pathLst>
                <a:path w="490" h="697">
                  <a:moveTo>
                    <a:pt x="0" y="593"/>
                  </a:moveTo>
                  <a:lnTo>
                    <a:pt x="0" y="593"/>
                  </a:lnTo>
                  <a:lnTo>
                    <a:pt x="54" y="563"/>
                  </a:lnTo>
                  <a:lnTo>
                    <a:pt x="107" y="533"/>
                  </a:lnTo>
                  <a:lnTo>
                    <a:pt x="157" y="502"/>
                  </a:lnTo>
                  <a:lnTo>
                    <a:pt x="204" y="469"/>
                  </a:lnTo>
                  <a:lnTo>
                    <a:pt x="248" y="435"/>
                  </a:lnTo>
                  <a:lnTo>
                    <a:pt x="288" y="399"/>
                  </a:lnTo>
                  <a:lnTo>
                    <a:pt x="325" y="363"/>
                  </a:lnTo>
                  <a:lnTo>
                    <a:pt x="359" y="326"/>
                  </a:lnTo>
                  <a:lnTo>
                    <a:pt x="389" y="288"/>
                  </a:lnTo>
                  <a:lnTo>
                    <a:pt x="402" y="268"/>
                  </a:lnTo>
                  <a:lnTo>
                    <a:pt x="415" y="249"/>
                  </a:lnTo>
                  <a:lnTo>
                    <a:pt x="426" y="230"/>
                  </a:lnTo>
                  <a:lnTo>
                    <a:pt x="437" y="210"/>
                  </a:lnTo>
                  <a:lnTo>
                    <a:pt x="447" y="190"/>
                  </a:lnTo>
                  <a:lnTo>
                    <a:pt x="456" y="168"/>
                  </a:lnTo>
                  <a:lnTo>
                    <a:pt x="465" y="148"/>
                  </a:lnTo>
                  <a:lnTo>
                    <a:pt x="470" y="127"/>
                  </a:lnTo>
                  <a:lnTo>
                    <a:pt x="477" y="107"/>
                  </a:lnTo>
                  <a:lnTo>
                    <a:pt x="482" y="86"/>
                  </a:lnTo>
                  <a:lnTo>
                    <a:pt x="486" y="64"/>
                  </a:lnTo>
                  <a:lnTo>
                    <a:pt x="487" y="43"/>
                  </a:lnTo>
                  <a:lnTo>
                    <a:pt x="490" y="22"/>
                  </a:lnTo>
                  <a:lnTo>
                    <a:pt x="490" y="0"/>
                  </a:lnTo>
                  <a:lnTo>
                    <a:pt x="490" y="104"/>
                  </a:lnTo>
                  <a:lnTo>
                    <a:pt x="490" y="126"/>
                  </a:lnTo>
                  <a:lnTo>
                    <a:pt x="487" y="148"/>
                  </a:lnTo>
                  <a:lnTo>
                    <a:pt x="486" y="170"/>
                  </a:lnTo>
                  <a:lnTo>
                    <a:pt x="482" y="190"/>
                  </a:lnTo>
                  <a:lnTo>
                    <a:pt x="477" y="211"/>
                  </a:lnTo>
                  <a:lnTo>
                    <a:pt x="470" y="232"/>
                  </a:lnTo>
                  <a:lnTo>
                    <a:pt x="465" y="252"/>
                  </a:lnTo>
                  <a:lnTo>
                    <a:pt x="456" y="274"/>
                  </a:lnTo>
                  <a:lnTo>
                    <a:pt x="447" y="294"/>
                  </a:lnTo>
                  <a:lnTo>
                    <a:pt x="437" y="314"/>
                  </a:lnTo>
                  <a:lnTo>
                    <a:pt x="426" y="334"/>
                  </a:lnTo>
                  <a:lnTo>
                    <a:pt x="415" y="353"/>
                  </a:lnTo>
                  <a:lnTo>
                    <a:pt x="402" y="373"/>
                  </a:lnTo>
                  <a:lnTo>
                    <a:pt x="389" y="392"/>
                  </a:lnTo>
                  <a:lnTo>
                    <a:pt x="359" y="430"/>
                  </a:lnTo>
                  <a:lnTo>
                    <a:pt x="325" y="467"/>
                  </a:lnTo>
                  <a:lnTo>
                    <a:pt x="288" y="504"/>
                  </a:lnTo>
                  <a:lnTo>
                    <a:pt x="248" y="539"/>
                  </a:lnTo>
                  <a:lnTo>
                    <a:pt x="204" y="573"/>
                  </a:lnTo>
                  <a:lnTo>
                    <a:pt x="157" y="606"/>
                  </a:lnTo>
                  <a:lnTo>
                    <a:pt x="107" y="637"/>
                  </a:lnTo>
                  <a:lnTo>
                    <a:pt x="54" y="668"/>
                  </a:lnTo>
                  <a:lnTo>
                    <a:pt x="0" y="697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A19F9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8821594" y="3809199"/>
              <a:ext cx="2073373" cy="1286828"/>
            </a:xfrm>
            <a:custGeom>
              <a:rect l="l" t="t" r="r" b="b"/>
              <a:pathLst>
                <a:path w="1185" h="697">
                  <a:moveTo>
                    <a:pt x="0" y="104"/>
                  </a:moveTo>
                  <a:lnTo>
                    <a:pt x="1185" y="697"/>
                  </a:lnTo>
                  <a:lnTo>
                    <a:pt x="1185" y="593"/>
                  </a:lnTo>
                  <a:lnTo>
                    <a:pt x="0" y="0"/>
                  </a:lnTo>
                  <a:lnTo>
                    <a:pt x="0" y="104"/>
                  </a:lnTo>
                  <a:close/>
                </a:path>
              </a:pathLst>
            </a:custGeom>
            <a:gradFill>
              <a:gsLst>
                <a:gs pos="0">
                  <a:srgbClr val="A19F9F">
                    <a:alpha val="100000"/>
                  </a:srgbClr>
                </a:gs>
                <a:gs pos="100000">
                  <a:srgbClr val="808080">
                    <a:alpha val="100000"/>
                  </a:srgbClr>
                </a:gs>
              </a:gsLst>
              <a:lin ang="0"/>
            </a:gra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970539" y="2055607"/>
            <a:ext cx="3888341" cy="316264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8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会议主题：春节驾车安全必读手册宣传交流会议</a:t>
            </a:r>
          </a:p>
        </p:txBody>
      </p:sp>
      <p:sp>
        <p:nvSpPr>
          <p:cNvPr id="45" name="AutoShape 45"/>
          <p:cNvSpPr/>
          <p:nvPr/>
        </p:nvSpPr>
        <p:spPr>
          <a:xfrm>
            <a:off x="510302" y="1681124"/>
            <a:ext cx="655484" cy="815989"/>
          </a:xfrm>
          <a:prstGeom prst="halfFram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 rot="10800000">
            <a:off x="4705935" y="4665821"/>
            <a:ext cx="655484" cy="815989"/>
          </a:xfrm>
          <a:prstGeom prst="halfFram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https://d.book118.com/747011110115006034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2024-09-08T13:40:51.507</cp:lastPrinted>
  <dcterms:created xsi:type="dcterms:W3CDTF">2024-09-08T05:40:51Z</dcterms:created>
  <dcterms:modified xsi:type="dcterms:W3CDTF">2024-09-08T05:40:53Z</dcterms:modified>
</cp:coreProperties>
</file>