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C0E80-42C2-486E-BCAB-7F22625EC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6851F-16A3-4087-9AA0-1C824B03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2D94B-0A16-476C-B98B-10A0A600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53373-6E5B-4C0E-930C-3D8AD31B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872F5-9A9D-4B30-B061-4C6BF9CC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84552-3887-47F7-8E9F-B13130C7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65EE0-B6F5-42FB-A6FC-6CF2CF13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A172B-730F-402C-817D-C016CE93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EB217-B69D-4217-9D3A-BA7E82F3D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85177-3266-409F-B393-213377F0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8D536-4D69-48D1-A676-12357757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12006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集成吊顶未来发展趋势报告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0"/>
            <a:ext cx="12192000" cy="325120"/>
          </a:xfrm>
          <a:prstGeom prst="rect">
            <a:avLst/>
          </a:prstGeom>
          <a:solidFill>
            <a:schemeClr val="dk2">
              <a:alpha val="10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6431280"/>
            <a:ext cx="426720" cy="426720"/>
          </a:xfrm>
          <a:prstGeom prst="rect">
            <a:avLst/>
          </a:prstGeom>
          <a:solidFill>
            <a:schemeClr val="dk2">
              <a:alpha val="7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26720" y="6163056"/>
            <a:ext cx="268224" cy="268224"/>
          </a:xfrm>
          <a:prstGeom prst="rect">
            <a:avLst/>
          </a:prstGeom>
          <a:solidFill>
            <a:schemeClr val="dk2">
              <a:alpha val="3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产品和服务趋势预测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行业风险和挑战分析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发展建议和策略思考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集成吊顶是一种基于模块化设计的吊顶系统，它通常由吊顶板、电器模块、照明模块、通风模块等组成，具有安装简便、维护方便、可定制等特点。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集成吊顶能够满足现代建筑对于美学、功能和环保的需求，是一种高效、环保的建筑解决方案。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集成吊顶的定义和特点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集成吊顶的历史和发展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集成吊顶起源于20世纪90年代，最初是为了满足商业建筑对于美观和实用的需求。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随着建筑技术和材料的发展，集成吊顶逐渐应用于家庭装修领域，并得到了广泛的认可和应用。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599" r="12599"/>
          <a:stretch>
            <a:fillRect/>
          </a:stretch>
        </p:blipFill>
        <p:spPr>
          <a:xfrm>
            <a:off x="9486878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集成吊顶行业在中国的发展迅速，已经成为一个庞大的产业，拥有众多的品牌和产品。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31243" b="312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84" r="1628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集成吊顶的行业规模和增长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根据市场调研公司的数据，集成吊顶行业的市场规模不断扩大，近年来保持了较高的增长速度。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随着消费者对于美观、实用、环保等需求的提高，以及建筑技术和材料的发展，预计集成吊顶行业将继续保持快速增长。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同时，随着智能家居市场的兴起，集成吊顶的智能化也将成为未来的发展趋势。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市场饱和度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409" r="19409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目前集成吊顶市场已经进入成熟期，市场饱和度较高，竞争激烈。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由于门槛相对较低，大量企业涌入该市场，导致供过于求的现象较为突出。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由于竞争激烈，价格战成为常态，企业利润受到较大影响。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主要品牌和产品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这些品牌的产品线比较丰富，涵盖了不同档次和不同风格的产品，能够满足不同消费者的需求。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7733" y="4962429"/>
            <a:ext cx="43756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除了品牌和产品线之外，集成吊顶产品的技术含量也在不断提高，如智能控制、LED照明等技术的应用，提高了产品的附加值和市场竞争力。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28" name="AutoShape 28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集成吊顶市场上品牌众多，其中较为知名的品牌包括欧派、友邦、楚楚等。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消费者需求和购买行为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随着消费者对家居环境和品质要求的提高，集成吊顶市场对品质、功能和美观的需求也在不断提高。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消费者在购买集成吊顶产品时，不仅关注价格，还更加注重产品的品质、功能和售后服务。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消费者购买行为也呈现出多元化和个性化的特点，定制化需求越来越普遍。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市场渠道和销售模式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随着互联网的普及和电商的发展，线上销售渠道也越来越受到消费者的青睐。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不同的销售渠道和模式有着不同的优劣势，企业需要根据自身情况和市场环境进行选择和布局。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目前，集成吊顶市场的主要销售渠道包括建材市场、家居卖场、专卖店等。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采用高性能轻质材料，如铝合金、碳纤维等，提高集成吊顶的强度和耐用性。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高强度轻质材料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耐火防潮材料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研发具有优异耐火和防潮性能的新型材料，提高集成吊顶的安全性能。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利用3D打印技术进行定制化生产，满足消费者对集成吊顶的个性化需求。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新材料和新工艺的应用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集成吊顶将与智能家居系统相融合，通过手机、语音等实现远程控制，提高使用便捷性。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利用互联网技术，实现集成吊顶的在线购买、安装、售后服务等一条龙服务。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互联网+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集成吊顶可配备健康监测设备，如空气质量传感器、温湿度传感器等，实时监测室内环境。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智能家居和互联网+的融合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采用可再生、环保材料制作集成吊顶，降低对环境的污染。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研发节能技术，如LED灯具、节能空调等，减少集成吊顶在使用过程中的能耗。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采用可循环利用的材料制作集成吊顶，减少资源浪费。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循环利用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绿色环保和节能减排的技术创新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市场竞争格局展望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https://d.book118.com/747012006013006042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2024-09-15T04:59:22.135</cp:lastPrinted>
  <dcterms:created xsi:type="dcterms:W3CDTF">2024-09-14T20:59:22Z</dcterms:created>
  <dcterms:modified xsi:type="dcterms:W3CDTF">2024-09-14T20:59:24Z</dcterms:modified>
</cp:coreProperties>
</file>