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392C5-A61D-4313-BA9A-7FC53D5B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0247B-20DB-4A80-ADE2-AE3EDD133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52801-BFD0-448B-9CE9-4A8DFC11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DCDC6-41B1-4A18-A3DD-3227E857F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E2705-E2BE-4488-B2B5-39276A1A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D0F83-6C31-4D6B-B5D2-8DD543DE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1A9C7-7F75-4BEC-8E9B-5B6203017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021BD-7B93-4EC2-B3C3-AFDD0EF50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98CDC-17F5-4433-97CE-85015A3DB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6F9BD-8151-49F1-B831-D1A2691B9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CA82-8281-4A72-BE72-93FA6359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1202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供应室护理技术操作\n## 1.供应室护理技术操作的基本概念与重要性\n### 1.1供应室护理技术操作的定义与分类\n### 1.2供应室护理技术操作的重要性及影响\n### 1.3供应室护理技术操作的发展趋势\n## 2.供应室护理技术操作的基本原则与要求\n### 2.1供应室护理技术操作的基本原则\n### 2.2供应室护理技术操作的要求与规范\n### 2.3供应室护理技术操作的注意事项\n## 3.供应室护理技术操作的具体流程与步骤\n### 3.1供应室护理技术操作的前处理流程\n### 3.2供应室护理技术操作的核心流程\n### 3.3供应室护理技术操作的后处理流程\n## 4.供应室护理技术操作的技巧与难点\n### 4.1供应室护理技术操作的技巧与方法\n### 4.2供应室护理技术操作的难点与突破\n### 4.3供应室护理技术操作的案例分析与讨论\n## 5.供应室护理技术操作的培训与考核\n### 5.1供应室护理技术操作的培训方法与内容\n### 5.2供应室护理技术操作的考核标准与方式\n### 5.3供应室护理技术操作的培训与考核效果评估\n## 6.供应室护理技术操作的管理与质量控制\n### 6.1供应室护理技术操作的管理制度与措施\n### 6.2供应室护理技术操作的质量控制方法与评价\n### 6.3供应室护理技术操作的风险防范与应对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供应室护理技术操作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供应室护理技术操作的基本概念与重要性</a:t>
            </a:r>
            <a:endParaRPr/>
          </a:p>
        </p:txBody>
      </p:sp>
      <p:sp>
        <p:nvSpPr>
          <p:cNvPr id="5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-供应室护理技术操作是指在医院供应室中进行的一系列护理操作     - 包括器械清洗、消毒、包装、灭菌等环节
    - 旨在确保医疗器械的无菌状态，保障患者安全
-供应室护理技术操作的分类
    - 按操作对象分类：器械清洗、消毒、包装、灭菌等
    - 按操作方式分类：手工操作、机器操作等
    - 按操作环境分类：室内操作、室外操作等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9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供应室护理技术操作的重要性及影响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-供应室护理技术操作的重要性     - 保障医疗器械的无菌状态，降低感染风险
    - 提高医疗服务质量，减少医疗纠纷
    - 节约医疗资源，降低医疗成本
-供应室护理技术操作的影响
    - 影响患者的治疗效果和生命安全
    - 影响医院的声誉和经济效益
    - 影响护理人员的职业发展和团队协作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10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供应室护理技术操作的发展趋势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-供应室护理技术操作的自动化和智能化     - 器械清洗、消毒、包装、灭菌等环节的自动化设备的应用
    - 信息化技术的应用，提高操作效率和准确性
-供应室护理技术操作的绿色环保
    - 节能减排技术的应用，降低操作过程中的能耗和污染
    - 可降解包装材料的应用，减少废弃物对环境的污染
-供应室护理技术操作的个性化和精细化
    - 根据不同医疗器械的特点和需求，制定个性化的操作方案
    - 提高操作人员的专业素养和技能水平，实现精细化操作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0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供应室护理技术操作的基本原则与要求</a:t>
            </a:r>
            <a:endParaRPr/>
          </a:p>
        </p:txBody>
      </p:sp>
      <p:sp>
        <p:nvSpPr>
          <p:cNvPr id="10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-供应室护理技术操作的基本原则     - 无菌原则：确保医疗器械的无菌状态，防止感染
    - 安全原则：确保操作过程中的安全，防止意外伤害
    - 高效原则：提高操作效率，满足临床需求
    - 环保原则：减少操作过程中的能耗和污染，保护环境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供应室护理技术操作的要求与规范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-供应室护理技术操作的要求     - 严格遵守操作规程，确保操作质量
    - 保持操作环境的清洁和整洁，防止交叉污染
    - 定期进行设备维护和保养，确保设备正常运行
-供应室护理技术操作的规范
    - 统一的操作标准和流程，确保操作的一致性
    - 严格的质控体系，确保操作质量的可控性
    - 完善的记录和追溯制度，确保操作的可追溯性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-供应室护理技术操作的注意事项     - 严格遵守操作规程，防止操作失误
    - 佩戴合适的防护用品，保护操作人员的安全
    - 注意操作过程中的节能和环保，减少资源浪费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12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供应室护理技术操作的具体流程与步骤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供应室护理技术操作的前处理流程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-供应室护理技术操作的前处理流程     - 器械分类：根据器械的种类和用途，进行初步分类
    - 器械清洗：去除器械表面的污渍和有机物，保证器械的清洁度
    - 器械检查：检查器械的完好性和功能性，确保器械的使用效果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供应室护理技术操作的核心流程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-供应室护理技术操作的核心流程     - 器械消毒：采用合适的消毒方法，杀灭器械表面的病原体
    - 器械包装：使用合适的包装材料，保护器械的无菌状态
    - 器械灭菌：采用合适的灭菌方法，确保器械的无菌效果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2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供应室护理技术操作的后处理流程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-供应室护理技术操作的后处理流程     - 器械检查：再次检查器械的完好性和功能性，确保器械的质量
    - 器械储存：将器械按照规定的方法和要求进行储存，保证器械的使用寿命
    - 器械发放：根据临床需求，将器械发放给相关部门，满足临床需求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https://d.book118.com/747012024153006043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供应室护理技术操作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2024-09-17T21:21:56.998</cp:lastPrinted>
  <dcterms:created xsi:type="dcterms:W3CDTF">2024-09-17T13:21:57Z</dcterms:created>
  <dcterms:modified xsi:type="dcterms:W3CDTF">2024-09-17T13:21:58Z</dcterms:modified>
</cp:coreProperties>
</file>