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2D63F-8900-442E-859F-5BDD5CBA9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4A74D-441C-4E46-8B4C-C40016084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568E3-91D8-4926-8426-3372D658A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6A6C0-A1FB-4D20-B7C6-5EDE44C46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5AFF73-AEBD-42B7-9734-2F54F3B6A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E02F2F-2736-4D4F-BE11-468CBDA4B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8F912C-B5DB-44AB-B641-D25462D93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61B88-13C0-4340-A632-E1CCD6EF7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09CC6-CC5D-412D-9DF0-E7B450CA1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31388-B64D-444B-9AE8-C0887E9FA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DEF62-6D87-4B21-9D5B-F112F2306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1312606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《整理版睡前瑜伽》ppt课件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睡前瑜伽的简介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睡前瑜伽的步骤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睡前瑜伽的注意事项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睡前瑜伽的实践建议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睡前瑜伽的常见问题解答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睡前瑜伽的简介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睡前瑜伽是一种放松身心的练习，旨在帮助人们更好地入睡。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睡前瑜伽是一种结合了体式、呼吸和冥想的练习，旨在帮助人们放松身心，缓解压力，提高睡眠质量。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睡前瑜伽的定义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睡前瑜伽起源于印度，历史悠久，经过多年的发展，已经成为一种广受欢迎的身心练习方式。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睡前瑜伽起源于印度，最初是作为印度教和佛教修行的一部分。随着时间的推移，它逐渐发展成为一种独立的身心练习方式，受到广泛欢迎。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睡前瑜伽的起源和历史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睡前瑜伽对身心健康有很大的益处，包括改善睡眠质量、减轻压力、提高身体柔韧性等。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睡前瑜伽可以帮助人们放松身心，缓解压力，改善睡眠质量。此外，它还可以提高身体的柔韧性和平衡性，增强免疫力，促进血液循环等。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睡前瑜伽的益处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睡前瑜伽的步骤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通过放松身体，可以缓解一天的疲劳和紧张，为进入睡眠状态做好准备。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睡前瑜伽的第一个步骤是进行身体放松。通过深呼吸和放松肌肉，可以有效地减轻身体的压力和紧张感。这个步骤对于提高睡眠质量非常重要，因为它可以帮助身体和心灵进入更平静的状态。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放松身体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438" r="26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呼吸练习可以帮助调整呼吸节奏，使身体和心灵得到更好的放松。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在睡前瑜伽中，呼吸练习是一个重要的环节。通过深呼吸和缓慢的呼吸，可以有效地放松神经系统，减轻焦虑和压力。这种练习也有助于调整睡眠节奏，提高睡眠质量。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呼吸练习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通过一些简单的瑜伽姿势，可以进一步放松身体，同时也有助于提高身体的柔韧性和平衡感。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睡前瑜伽中，会进行一些简单的瑜伽姿势练习，如伸展、扭转和平衡练习。这些姿势可以帮助进一步放松肌肉，舒缓紧张情绪，同时也有助于提高身体的柔韧性和平衡感。这些姿势的练习也有助于调整身体的姿势，有助于更好地入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瑜伽姿势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冥想是睡前瑜伽的最后一个步骤，通过冥想可以进一步放松身心，为进入深度睡眠做好准备。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在睡前瑜伽的最后阶段，会进行冥想练习。通过冥想，可以有效地放松身心，使身体和心灵进入更深的平静状态。这个步骤也有助于提高注意力和专注力，对于改善睡眠质量和身心健康有很大的益处。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冥想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睡前瑜伽的注意事项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https://d.book118.com/747013126060006041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2024-09-14T03:36:00.038</cp:lastPrinted>
  <dcterms:created xsi:type="dcterms:W3CDTF">2024-09-13T19:36:00Z</dcterms:created>
  <dcterms:modified xsi:type="dcterms:W3CDTF">2024-09-13T19:36:01Z</dcterms:modified>
</cp:coreProperties>
</file>