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C95570D-2DF3-40BC-9435-39C774608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391B453-EC12-42D1-B6FA-C4BAC18762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3AAA2E-D656-4A1E-BA33-88BADF0F60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B7C1F4-BB40-4500-8B47-2053C6C706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222A95-0DAF-4C83-A1DC-04CFE99498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DB13BE-00D4-4A28-82FA-C4547C931E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95B8B0A-BE8B-4B7F-A5C8-0D462C0543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41E5C5-ADFF-4DAF-A1EA-9F6621361D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91FF52-005B-44EB-9410-C5B7859EB2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FD082D-556F-4E3E-9EB2-2F4003A68A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7E5B91-DA52-422C-847D-112E1DDCCF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1401006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审核和质量管理体系</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2024-02-03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审核与质量管理体系概述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审核流程与关键环节</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质量管理体系标准与要求</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审核技巧与方法论分享</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案例分析：成功企业经验借鉴</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挑战与未来发展趋势预测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审核与质量管理体系概述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审核是对活动、过程、产品或服务进行独立检查、评估与确认的活动，以确定其是否符合规定要求、标准或政策，并得出客观证据。</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旨在确保组织运作的符合性、有效性和效率，促进持续改进，增强顾客满意和信任。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审核定义及目的</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审核目的</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审核定义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质量管理体系（QMS）</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是一套系统化、文件化的管理方法，旨在确保组织能够持续提供满足顾客和其他相关方要求的产品或服务。</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QMS核心要素</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包括质量方针、目标、策划、控制、保证和改进等，通过流程优化、资源管理和风险防控等手段实现。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质量管理体系简介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审核与质量管理体系关系</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质量管理体系中的各项要求和标准，为审核活动提供了明确的审核目标和判断依据，确保审核结果的客观性和公正性。</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质量管理体系为审核提供标准和依据</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审核活动贯穿于质量管理体系的各个环节，是确保体系有效运行和持续改进的重要手段。</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审核是质量管理体系的重要组成部分</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通过定期的内部审核和外部审核，可以发现体系运行中存在的问题和薄弱环节，为制定改进措施提供依据，推动质量管理体系不断完善和提升。</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审核推动质量管理体系不断完善</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审核流程与关键环节</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542" r="1454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确定审核目标和范围</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组建审核组</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制定审核计划</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准备审核工具</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审核前准备工作</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明确审核的具体目的、对象和范围，确保审核的针对性和有效性。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根据审核目标和范围，制定详细的审核计划，包括时间安排、人员分工等。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选择具备相关经验和专业知识的审核人员，组建审核组，并进行必要的培训。</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准备必要的审核工具，如检查表、记录表等，以便进行现场审核时使用。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167" r="19167"/>
          <a:stretch>
            <a:fillRect/>
          </a:stretch>
        </p:blipFill>
        <p:spPr>
          <a:xfrm>
            <a:off x="-276407" y="1784333"/>
            <a:ext cx="3774095"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与受审核方进行沟通，介绍审核目的、计划和要求，确保双方对审核过程有共同的理解。</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首次会议</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现场审核</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审核发现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末次会议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按照审核计划，对受审核方的各项活动和过程进行现场审核，收集证据和信息。</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对现场审核中发现的问题进行记录和整理，形成审核发现清单。</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向受审核方通报审核发现，提出改进意见和建议，并约定后续跟进事项。</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现场审核实施过程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审核报告编写与整改要求</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编写审核报告</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根据现场审核情况和审核发现，编写审核报告，对受审核方的质量管理体系进行评价。</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审核报告审批</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审核报告需要经过相关领导审批后，才能正式发送给受审核方。</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提出整改要求</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针对审核发现的问题，提出具体的整改要求和建议，明确整改期限和责任人。</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跟踪验证</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对受审核方的整改情况进行跟踪验证，确保问题得到有效解决。</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7181" r="17181"/>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定期对审核发现的问题进行汇总和分析，找出问题的根本原因和共性问题。</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汇总分析</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针对分析结果，制定具体的改进措施和计划，明确责任人和完成时间。</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制定改进措施</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对改进措施的实施情况进行监督和检查，确保措施得到有效落实。</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监督实施</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将改进措施纳入日常工作中，形成持续改进的机制，不断提高质量管理体系的有效性。</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持续改进机制建立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质量管理体系标准与要求</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标准的适用范围</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适用于各种类型、规模和行业的组织，可作为组织建立、实施、保持和改进质量管理体系的依据。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9001标准的核心理念</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强调以顾客为中心，持续改进，以及过程方法和基于风险的思维。</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质量管理体系要求</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明确组织的质量管理体系要求，包括质量方针、目标、策划、支持、运行、绩效评价和改进等方面。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 9001质量管理体系标准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14001环境管理体系标准</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关注组织的环境绩效，要求组织建立并实施环境管理体系，以减少对环境的不利影响。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ISO 45001职业健康安全管理体系标准</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关注员工的职业健康安全，要求组织建立并实施职业健康安全管理体系，以预防工作场所的伤害和疾病。</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其他国家和行业标准</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各国和各行业可能还有自己的质量管理体系标准和规范，如美国的ANSI/ASQC标准、欧洲的EN标准等。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其他相关标准与规范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https://d.book118.com/747014010064006044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2024-09-18T21:02:17.283</cp:lastPrinted>
  <dcterms:created xsi:type="dcterms:W3CDTF">2024-09-18T13:02:17Z</dcterms:created>
  <dcterms:modified xsi:type="dcterms:W3CDTF">2024-09-18T13:02:19Z</dcterms:modified>
</cp:coreProperties>
</file>