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6DD9F-9D31-42EA-AA16-472256A8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6811F-568E-4175-B2CB-D198BD0D6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55DD7-7C8D-43B8-9649-772F1243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80C50-DA0B-47CD-8F71-1B83B293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10A46-725A-407C-BAB5-9139B224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9F47C-710A-442E-BA9E-5BB8146E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FE3F3-F4AB-4882-97D4-398D2D1E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D9C67-A5B8-4C56-AB46-4F2C437C3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DD5B3-0FE5-4CCC-9C37-465C0F83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1ECAE-D9F2-46DE-B2FF-11D92BB8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6CAD0-FA25-4928-9D36-9F0B7557D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14165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胎妊娠的早孕期超声诊断资料\n## 1.双胎妊娠的基本概念与重要性\n### 1.1双胎妊娠的定义与分类\n### 1.2双胎妊娠的流行病学特点\n### 1.3双胎妊娠对母婴健康的影响\n## 2.早孕期超声诊断技术在双胎妊娠中的应用\n### 2.1早孕期超声诊断技术的发展与应用\n### 2.2早孕期超声诊断技术在双胎妊娠中的优势\n### 2.3早孕期超声诊断技术的局限性\n## 3.双胎妊娠的早孕期超声诊断指标\n### 3.1双胎妊娠的早孕期超声诊断技术要点\n### 3.2双胎妊娠的早孕期超声诊断指标解读\n### 3.3双胎妊娠的早孕期超声诊断结果分析\n## 4.双胎妊娠的早孕期超声诊断与妊娠结局的关系\n### 4.1双胎妊娠的早孕期超声诊断与胎儿发育异常的关系\n### 4.2双胎妊娠的早孕期超声诊断与妊娠并发症的关系\n### 4.3双胎妊娠的早孕期超声诊断与围产期结局的关系\n## 5.双胎妊娠的早孕期超声诊断的临床意义\n### 5.1双胎妊娠的早孕期超声诊断对孕妇管理的指导作用\n### 5.2双胎妊娠的早孕期超声诊断对胎儿监测的意义\n### 5.3双胎妊娠的早孕期超声诊断对围产期护理的影响\n## 6.双胎妊娠的早孕期超声诊断的未来发展趋势\n### 6.1双胎妊娠的早孕期超声诊断技术的创新与优化\n### 6.2双胎妊娠的早孕期超声诊断与遗传学的结合\n### 6.3双胎妊娠的早孕期超声诊断与远程医疗的融合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双胎妊娠的早孕期超声诊断资料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双胎妊娠的基本概念与重要性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双胎妊娠的定义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两个或多个胎儿同时存在于一个妊娠囊中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可以是同卵双胞胎，也可以是异卵双胞胎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双胎妊娠的分类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根据胎儿是否共享一个胎盘，分为单绒毛膜双胎和双绒毛膜双胎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根据胎儿在宫内的位置，分为头-头、头-臀、臀-臀三种类别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双胎妊娠的发病率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随着辅助生殖技术的普及，双胎妊娠的发病率逐年上升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目前全球双胎妊娠的发病率约为1.5%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双胎妊娠的年龄分布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双胎妊娠主要发生在30岁以上的孕妇群体中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随着孕妇年龄的增加，双胎妊娠的风险也逐渐增加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对孕妇的影响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双胎妊娠增加了孕妇的孕期并发症风险，如妊娠高血压、妊娠糖尿病等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双胎妊娠还可能导致孕妇的贫血、心脏病等并发症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双胎妊娠的胎儿容易出现生长迟缓、低体重等问题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双胎妊娠的胎儿还容易发生染色体异常、神经系统畸形等先天性疾病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早孕期超声诊断技术在双胎妊娠中的应用</a:t>
            </a:r>
            <a:endParaRPr/>
          </a:p>
        </p:txBody>
      </p:sp>
      <p:sp>
        <p:nvSpPr>
          <p:cNvPr id="27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早孕期超声诊断技术的发展与应用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组合 2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组合 27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早孕期超声诊断技术的发展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从2D超声到3D、4D超声技术的进步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超声诊断技术的不断更新，提高了双胎妊娠的诊断准确性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组合 28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早孕期超声诊断技术的应用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能够在早孕期（11-14周）对双胎妊娠进行诊断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可以对胎儿的大小、羊水量、胎盘位置等进行评估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8" name="组合 28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优势一：早期诊断，及时干预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早孕期超声诊断可以及时发现双胎妊娠的问题，如胎儿生长异常、羊水过多等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有助于医生制定针对性的治疗方案，提高母婴健康水平</a:t>
                </a:r>
                <a:endParaRPr/>
              </a:p>
            </p:txBody>
          </p:sp>
          <p:sp>
            <p:nvSpPr>
              <p:cNvPr id="29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优势二：准确评估，指导管理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早孕期超声诊断可以准确评估胎儿的大小、发育情况，为孕妇管理提供依据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有助于医生制定合理的产检计划，确保母婴安全</a:t>
                </a:r>
                <a:endParaRPr/>
              </a:p>
            </p:txBody>
          </p:sp>
          <p:sp>
            <p:nvSpPr>
              <p:cNvPr id="29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优势三：无创检查，安全性高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早孕期超声诊断是一种无创检查方法，对孕妇和胎儿的安全无影响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可以多次进行检查，以便实时监测胎儿的情况</a:t>
                </a:r>
                <a:endParaRPr/>
              </a:p>
            </p:txBody>
          </p:sp>
          <p:sp>
            <p:nvSpPr>
              <p:cNvPr id="30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早孕期超声诊断技术在双胎妊娠中的优势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局限性一：受检查条件限制</a:t>
                </a:r>
                <a:endParaRPr/>
              </a:p>
            </p:txBody>
          </p:sp>
          <p:sp>
            <p:nvSpPr>
              <p:cNvPr id="3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超声检查需要胎儿在宫内有一定的活动度，才能获得清晰的图像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如果孕妇腹壁较厚、羊水过少等因素，可能影响超声诊断的准确性</a:t>
                </a:r>
                <a:endParaRPr/>
              </a:p>
            </p:txBody>
          </p:sp>
        </p:grpSp>
        <p:grpSp>
          <p:nvGrpSpPr>
            <p:cNvPr id="3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局限性二：受医生技术水平影响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早孕期超声诊断需要医生具备丰富的经验和较高的技术水平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不同医生之间的诊断结果可能存在差异，影响诊断的准确性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局限性三：不能完全替代其他检查方法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早孕期超声诊断虽然具有较高的准确性，但不能完全替代其他检查方法，如染色体检查等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需要结合多种检查方法，才能全面评估双胎妊娠的情况</a:t>
                </a:r>
                <a:endParaRPr/>
              </a:p>
            </p:txBody>
          </p:sp>
        </p:grpSp>
      </p:grpSp>
      <p:pic>
        <p:nvPicPr>
          <p:cNvPr id="3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早孕期超声诊断技术的局限性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双胎妊娠的早孕期超声诊断指标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技术要点一：确认宫内妊娠，排除异位妊娠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通过超声检查，确认宫内存在两个或多个胎儿，排除异位妊娠的可能性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可以通过观察胎儿的心跳、羊水等指标，判断胎儿的存活情况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技术要点二：评估胎儿的大小、发育情况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通过测量胎儿的双顶径、头围、腹围、股骨长等指标，评估胎儿的大小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观察胎儿的颅骨、脊柱、心脏、四肢等器官的发育情况，判断胎儿的发育是否正常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技术要点三：检查胎盘的位置、形态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通过超声检查，了解胎盘的位置，判断是否为前壁、后壁、侧壁等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观察胎盘的形态，判断是否存在胎盘植入、胎盘早剥等问题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双胎妊娠的早孕期超声诊断技术要点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" name="组合 2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指标解读一：胎儿的大小、发育情况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双顶径、头围、腹围、股骨长的测量值与孕周相符，表示胎儿发育正常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如果胎儿的大小与孕周不符，可能提示胎儿生长迟缓或过度生长</a:t>
                </a:r>
                <a:endParaRPr/>
              </a:p>
            </p:txBody>
          </p:sp>
          <p:sp>
            <p:nvSpPr>
              <p:cNvPr id="3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指标解读二：羊水量、胎盘位置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羊水量正常范围为500-1500毫升，过多或过少都可能影响胎儿的发育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胎盘位置正常应位于前壁或后壁，侧壁胎盘可能导致胎位异常、难产等问题</a:t>
                </a:r>
                <a:endParaRPr/>
              </a:p>
            </p:txBody>
          </p:sp>
          <p:sp>
            <p:nvSpPr>
              <p:cNvPr id="3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指标解读三：胎儿的心率、血流情况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胎儿的心率正常范围为120-160次/分，过快或过慢都可能提示胎儿存在问题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观察胎儿脐动脉、脐静脉的血流情况，判断胎儿是否存在缺氧、贫血等问题</a:t>
                </a:r>
                <a:endParaRPr/>
              </a:p>
            </p:txBody>
          </p:sp>
          <p:sp>
            <p:nvSpPr>
              <p:cNvPr id="3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双胎妊娠的早孕期超声诊断指标解读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组合 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2" name="组合 4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结果分析一：胎儿数量、性别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通过超声检查，可以明确胎儿的数量，为临床管理提供依据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部分情况下，可以通过超声检查判断胎儿的性别，但准确性受到一定限制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7" name="组合 4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结果分析二：胎儿生长情况、发育异常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根据超声诊断指标，分析胎儿的生长情况，判断是否存在生长迟缓或过度生长等问题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观察胎儿的各器官发育情况，判断是否存在先天性畸形、染色体异常等问题</a:t>
                </a:r>
                <a:endParaRPr/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组合 5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结果分析三：胎盘位置、并发症风险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分析胎盘的位置，判断是否存在胎盘植入、胎盘早剥等并发症风险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根据胎儿、胎盘的情况，评估孕妇的孕期并发症风险，如妊娠高血压、妊娠糖尿病等</a:t>
                </a:r>
                <a:endParaRPr/>
              </a:p>
            </p:txBody>
          </p:sp>
          <p:pic>
            <p:nvPicPr>
              <p:cNvPr id="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双胎妊娠的早孕期超声诊断结果分析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https://d.book118.com/747014165200006042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双胎妊娠的早孕期超声诊断资料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2024-09-16T12:39:20.828</cp:lastPrinted>
  <dcterms:created xsi:type="dcterms:W3CDTF">2024-09-16T04:39:20Z</dcterms:created>
  <dcterms:modified xsi:type="dcterms:W3CDTF">2024-09-16T04:39:22Z</dcterms:modified>
</cp:coreProperties>
</file>