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C64A17-2865-41CF-AF78-D082D70A0C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D8DBFF-0281-4718-92D3-D771EE8AE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CDAAFB-DA73-452E-A2E4-77DA23E33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84E861-7E1C-4E99-9DB2-1CF2410E3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CBCA9B-35ED-4C43-B997-22EFCE3E7B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75F052-8BDC-49B4-9CC9-831425C027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581BDD-1E1C-47C0-95B5-36EDC6229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26101C-5298-4761-9DBA-141B269C8F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2E58A8-D0B1-4F46-A02A-05159B12F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E0F269-4D0E-4EA5-B7F3-CC6DAB9C1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56F360-81BE-4D7D-BFDC-E9D6B1E8BF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7014201002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04838" y="5504363"/>
            <a:ext cx="2047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14381" y="5504363"/>
            <a:ext cx="29241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大学生新能源职业规划书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职业目标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新能源行业分析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职业路径规划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行动计划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评估与调整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4598913"/>
            <a:ext cx="7405389" cy="692975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喜欢研究新能源技术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对太阳能、风能、水能等新能源技术充满兴趣，关注其发展动态。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热衷于参加科技竞赛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积极参与各类科技竞赛，如全国大学生节能减排社会实践与科技竞赛等。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喜欢阅读相关书籍和文章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阅读大量关于新能源技术的书籍和文章，不断充实自己的知识储备。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兴趣爱好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认为可持续发展是未来的必然趋势，希望为地球环保事业做出贡献。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追求可持续发展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333" b="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重视社会责任感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8500" r="28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崇尚创新和变革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154" r="815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认为个人应该承担社会责任，积极参与公益活动，为社会做出贡献。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对传统能源行业存在的问题有深刻认识，希望通过创新和变革推动能源行业的转型。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具备良好的团队协作能力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在团队项目中能够发挥协作精神，与团队成员共同完成任务。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具备较强的创新能力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能够独立思考，提出新颖的想法和解决方案。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具备扎实的专业知识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经过大学系统的学习，掌握了新能源相关的专业知识。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500" b="7500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技能与能力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乐观向上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心态积极，面对困难和挫折能够保持乐观态度，并从中吸取经验教训。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积极主动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善于发现机会并主动把握，勇于尝试新事物。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细心认真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注重细节，做事认真负责，力求完美。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性格特点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4598913"/>
            <a:ext cx="7405389" cy="692975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职业目标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7059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创立自己的新能源公司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641126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在积累足够的经验和资源后，创立一家专注于新能源技术研发和应用的公司，推动新能源产业的发展。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823246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成为行业领导者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93781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通过不断创新和卓越的业绩，成为新能源领域的领军人物，引领行业发展趋势。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982796" y="152195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成为新能源领域的专家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82796" y="1992485"/>
            <a:ext cx="568713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通过不断学习和实践，掌握新能源领域的核心技术，具备独立研发和创新能力。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长期目标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获得新能源相关学位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攻读新能源相关专业，获得学士或硕士学位，为职业发展打下坚实基础。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积累实践经验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参加新能源领域的实习和项目，积累实际工作经验，提高技术应用能力。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建立人脉关系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与行业内的专家和机构建立联系，拓展人际关系，增加职业机会。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中期目标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了解新能源行业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通过阅读行业报告、参加专业讲座等方式，深入了解新能源行业的现状和未来发展趋势。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提高技术能力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学习新能源领域的相关课程和技术，掌握基本知识和技能，增强自身竞争力。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寻找实践机会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积极寻找新能源领域的实践机会，争取参与相关项目或实习，提升实际工作经验。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短期目标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4598913"/>
            <a:ext cx="7405389" cy="692975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新能源行业分析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随着环境保护意识的提高和可再生能源技术的发展，全球能源结构正在向清洁、低碳、可再生方向转型。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全球能源结构转型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中国政府大力支持新能源产业，市场规模持续扩大，成为全球最大的新能源市场之一。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中国新能源市场蓬勃发展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新能源产业链包括上游的原材料供应、中游的设备制造和下游的运营服务，产业链各环节协同发展，不断完善。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产业链不断完善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行业现状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技术创新推动产业升级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随着科技的不断进步，新能源技术不断创新，成本不断降低，效率不断提高，推动整个产业不断升级。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542" r="154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政策支持助力行业发展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各国政府纷纷出台新能源政策，推动新能源市场的发展，为行业发展提供了有力保障。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跨界融合拓展应用场景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新能源技术与信息技术、智能技术等领域的融合，拓展了新能源的应用场景，为行业发展带来更多机遇。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https://d.book118.com/747014201002006041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2024-09-13T15:25:38.625</cp:lastPrinted>
  <dcterms:created xsi:type="dcterms:W3CDTF">2024-09-13T07:25:38Z</dcterms:created>
  <dcterms:modified xsi:type="dcterms:W3CDTF">2024-09-13T07:25:40Z</dcterms:modified>
</cp:coreProperties>
</file>