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A9787-0058-49E9-B44E-AA4642000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CB4C7-A403-4A60-8D4E-A8DFC8417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5BA7C-BF27-40F3-9B5E-A60EBF23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5B01E-93A0-45B5-A584-F4B515134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9EEB0-E4B4-46C0-B148-987DBA01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6EF14-A78C-4DFF-AEB4-627D8A09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AC40A-C353-4FEF-A8B7-637B7D98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84C58-3338-4DFA-8F4D-13BF33604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75B62-9CFE-4088-AEB5-6A4331E8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44EEF-865D-45F7-92A1-61E5735C2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4A8FF-D054-4A30-86C3-A323C033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20100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妇产科护理技术PPT课件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妇产科护理技术概述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妇产科常见疾病的护理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妇产科护理技术实践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妇产科护理技术培训与教育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妇产科护理是一门专门针对女性生殖系统健康和疾病的护理学科，涉及从孕前准备到围产期、产后康复等全过程。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妇产科护理对于保障女性健康、促进母婴安全和家庭幸福具有不可替代的作用。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根据个体差异，制定个性化的护理方案。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强调预防保健，定期进行妇科检查，及时发现并处理问题。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关注母婴整体健康，包括生理、心理和社会层面。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向妇女传授生育知识，提高自我保健意识和能力。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注重人文关怀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随着医学技术的进步，妇产科护理将更加专业化和精细化。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利用信息技术提高护理效率，如电子病历、远程医疗等。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加强与其他医疗专业的合作，形成多学科协作的护理模式。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关注母婴情感需求，提供温馨、舒适的护理环境。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掌握妇产科常见疾病的护理要点和注意事项。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熟悉妇产科常用药物的作用、用法和副作用。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了解妇产科常见手术的术前、术后护理要点。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掌握妇产科常用护理操作技术，如灌肠、导尿、阴道冲洗等。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妇产科护理基本技能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熟悉妇产科常见疾病的护理流程，如产程观察、产后护理、妇科手术前后护理等。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妇产科护理操作流程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熟悉妇产科常见疾病的护理流程，如产程观察、产后护理、妇科手术前后护理等。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熟悉妇产科常见疾病的护理流程，如产程观察、产后护理、妇科手术前后护理等。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熟悉妇产科常见疾病的护理流程，如产程观察、产后护理、妇科手术前后护理等。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40" r="186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74" r="1717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妇产科护理中的沟通技巧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掌握与患者及其家属的有效沟通技巧，如倾听、询问、解释等。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了解如何与患者及其家属进行心理疏导和健康教育。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熟悉如何与医生和其他医护人员进行有效沟通。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掌握如何处理医患矛盾和纠纷的技巧。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1" r="140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272" r="527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了解医护人员的伦理责任和义务，如尊重患者权利、保护患者隐私等。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熟悉医护人员的法律责任和义务，如遵守法律法规、保障患者权益等。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掌握如何处理涉及伦理和法律问题的护理问题。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了解如何维护患者权益和医院声誉的措施。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妇产科护理中的伦理与法律责任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妇产科常见疾病的护理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妊娠期高血压疾病的护理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妊娠期高血压疾病是常见的妊娠期并发症，对母婴健康有较大影响，需要采取有效的护理措施。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高血压疾病会导致孕妇出现高血压、水肿、蛋白尿等症状，严重时可能导致子痫、胎盘早剥等严重并发症。护理时应密切监测孕妇的血压、尿常规、肾功能等指标，评估病情状况，采取相应的护理措施，如休息、饮食调整、药物治疗等，同时加强心理护理，缓解孕妇的焦虑和抑郁情绪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产褥感染是指产妇在产褥期发生的感染，是产科常见的并发症之一，需要采取有效的护理措施。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会导致产妇出现发热、疼痛、异常阴道分泌物等症状，严重时可能导致败血症等严重并发症。护理时应保持产妇的会阴部清洁干燥，加强营养和休息，遵医嘱使用抗生素和止痛药等药物治疗，同时密切监测病情变化，及时处理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产褥感染的护理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产后抑郁症是指产妇在产后的情感障碍，对母婴健康有较大影响，需要采取有效的护理措施。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会导致产妇出现情绪低落、焦虑、抑郁等症状，严重时可能导致自杀等严重后果。护理时应加强心理疏导和支持，帮助产妇调整心态，积极应对产后压力和挑战。同时注意观察产妇的情绪变化和行为表现，及时发现异常情况并采取相应的处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产后抑郁症的护理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https://d.book118.com/747020100002006031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2024-09-02T22:12:41.222</cp:lastPrinted>
  <dcterms:created xsi:type="dcterms:W3CDTF">2024-09-02T14:12:41Z</dcterms:created>
  <dcterms:modified xsi:type="dcterms:W3CDTF">2024-09-02T14:12:43Z</dcterms:modified>
</cp:coreProperties>
</file>