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4F4C8-DDBA-41C8-9501-61162CA2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8AD37-630E-4371-B60F-FAA476CDE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8DFD3-AA1E-46CA-81C8-1D4A8FDB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1070D-7B0A-4C6A-A36C-D8670B59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AB42A-5BAD-4852-B325-6FD1B494A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E8255-D9C5-4CF9-98D0-A86BFAB0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C3711-68BD-49AC-81F2-2FE2DEC2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C8402-F3DD-4594-89FC-B5ED3B5B2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1AE8D-0276-4151-A59F-63D2E9F18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FFE02-BE93-4BE5-BD55-03C3C71DE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95ECD-2DBE-4202-98F7-1E537DEF6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21011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国际物流管理的发展历程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国际物流的起源与早期发展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现代国际物流的形成与发展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当代国际物流的挑战与变革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国际物流的未来趋势与展望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分析国际物流管理在现代经济中的重要性和作用，以及面临的挑战和机遇。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为相关企业和组织提供借鉴和参考，推动国际物流管理的创新和发展。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6" r="95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56" r="1405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探究国际物流管理的发展历程，了解其历史渊源和发展脉络。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国际物流管理的定义、特点和作用。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国际物流管理的主要模式、技术和方法。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国际物流管理的发展历程，包括起源、发展和现状。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国际物流管理面临的挑战和机遇，以及未来的发展趋势。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t="11377" b="1137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国际物流的起源与早期发展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国际贸易的兴起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随着国际贸易的逐渐兴起，跨国交易需要一种有效的方式来管理和协调货物的运输和交付。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全球化趋势的加强促进了国际间商业活动的增加，为国际物流的发展提供了广阔的空间。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早期的国际物流活动主要通过海上贸易进行，包括货物的装载、运输和卸载等环节。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邮政服务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邮政服务在早期国际物流中扮演了重要角色，为跨国信件和包裹的传递提供了基础设施和服务。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海上贸易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早期国际物流活动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国际商会（ICC）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成立于1919年，旨在促进国际贸易和投资，为国际物流提供了重要的法律和规则框架。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国际航空运输协会（IATA）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成立于1945年，为航空运输业制定标准和规则，推动了航空物流的发展。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国际海事组织（IMO）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成立于1958年，负责监管全球航运安全和环保标准，对海洋物流具有重要影响。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早期国际物流组织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现代国际物流的形成与发展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集装箱运输的起源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20世纪初，美国铁路开始采用集装箱运输，极大提高了运输效率。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集装箱标准化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国际标准化组织（ISO）对集装箱尺寸、强度等进行规范，推动了集装箱运输的全球化。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集装箱多式联运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集装箱运输逐渐从单一的铁路运输扩展到海运、公路、航空等多种运输方式，实现了门到门的服务。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集装箱运输的兴起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随着互联网技术的发展，电子商务逐渐普及，为国际物流提供了更多的需求和机会。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物流信息系统的建设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国际物流企业纷纷建立物流信息系统，实现物流信息的实时传递和处理。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物联网技术为国际物流提供了更加精准、高效的管理手段，如智能仓储、智能配送等。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信息技术在国际物流中的应用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https://d.book118.com/747021011051006040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2024-09-12T16:08:23.407</cp:lastPrinted>
  <dcterms:created xsi:type="dcterms:W3CDTF">2024-09-12T08:08:23Z</dcterms:created>
  <dcterms:modified xsi:type="dcterms:W3CDTF">2024-09-12T08:08:25Z</dcterms:modified>
</cp:coreProperties>
</file>