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641B3F-B72B-4DE2-BED1-4E507916E6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616CB2-8E83-4AB3-AF9B-D841085F4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0E3F42-57ED-4308-809F-C774C80DA6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0F0C27-0CED-4EE8-BB33-7D630E8ECD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1A9FAC-DE06-4E64-B6DD-DFC9BD5F58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9F63DD8-0D3E-4F31-BA95-7F71C96B17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4DEBC5-C1ED-4070-ABB9-0CFF052B90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2C6B32-EE10-438F-B918-A4E242BB3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FD1A63-7B7B-4BF5-BF3C-70C53F9C63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85AB7E-33CA-4FEC-98F6-E464176710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822362-1A40-4A67-BAE1-335F0D139D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7024134006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0963" y="1262441"/>
            <a:ext cx="5916930" cy="1682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大数据可视化管控平台的数据仓库设计与构建最佳实践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75644" y="4600025"/>
            <a:ext cx="2802255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75644" y="5059885"/>
            <a:ext cx="2802255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908996" y="2708076"/>
            <a:ext cx="1424940" cy="2472026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18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53412" y="2708076"/>
            <a:ext cx="678180" cy="1586865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37946" y="930592"/>
            <a:ext cx="4507230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数据仓库基本概念及原理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大数据可视化管控平台需求分析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数据仓库设计方法论探讨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数据仓库构建实践案例展示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大数据可视化管控平台应用前景展望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数据仓库的作用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数据仓库是大数据处理的核心环节，它能够对海量数据进行存储、整合、加工和分析，为企业决策提供有力支持。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可视化管控平台的需求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为了更好地管理和利用大数据资源，需要构建一个可视化管控平台，实现对数据仓库的全面监控和智能管理。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大数据时代的到来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随着互联网、物联网等技术的快速发展，数据量呈现爆炸式增长，大数据已经成为企业和社会发展的重要资源。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1833" b="11833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791" r="10791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通过可视化管控平台，实现对数据仓库中数据的快速定位、查询、分析和处理，提高数据利用效率。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实现数据仓库的高效管理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保障数据仓库的安全稳定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促进企业决策的科学化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提升用户体验和满意度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建立完善的数据安全保障机制，确保数据仓库中数据的安全性、完整性和可用性。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通过对数据仓库中数据的深度挖掘和分析，为企业决策提供科学依据，推动企业实现数字化转型。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优化可视化管控平台的操作界面和交互方式，提高用户的使用体验和满意度。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目标与期望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数据仓库基本概念及原理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207" b="820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数据仓库是一个面向主题的、集成的、相对稳定的、反映历史变化的数据集合，用于支持管理决策和制定过程。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面向主题性、集成性、时变性、非易失性。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数据仓库定义及特点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数据仓库特点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数据仓库定义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数据仓库架构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包括数据源、数据存储与管理、OLAP服务器、前端工具等组成部分。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数据仓库组成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包括事实表、维度表、层次结构、汇总表等。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数据仓库架构与组成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数据仓库与数据库区别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数据模型不同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数据库主要为事务处理设计，而数据仓库主要为分析处理设计，采用不同的数据模型。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数据处理方式不同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数据库主要进行实时处理，而数据仓库主要进行批处理。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数据存储方式不同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数据库通常采用行存储方式，而数据仓库通常采用列存储方式。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数据访问方式不同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数据库主要支持随机访问，而数据仓库主要支持分析查询和报表生成。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大数据可视化管控平台需求分析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824" r="19824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明确需要接入的数据源，包括数据库、API、文件等。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确定数据来源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对数据进行清洗、转换、整合，以满足分析需求。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数据清洗与整合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根据业务需求，定义关键业务指标和维度。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业务指标定义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业务需求梳理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提供丰富的图表类型和自定义能力，满足用户多样化的数据可视化需求。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数据探索与分析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仪表板与报告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8125" r="28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支持数据的交互式探索、挖掘和深入分析。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允许用户创建自定义仪表板和报告，以呈现分析结果。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功能需求明确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性能与响应速度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优化数据查询和处理性能，确保系统响应速度满足用户需求。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安全性与权限控制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确保数据安全，实现细粒度的权限控制，防止数据泄露。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可扩展性与可维护性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设计可扩展的系统架构，方便后续功能扩展和系统维护。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非功能需求考虑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https://d.book118.com/747024134006006034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351E00"/>
      </a:dk1>
      <a:lt1>
        <a:srgbClr val="FFFBEF"/>
      </a:lt1>
      <a:dk2>
        <a:srgbClr val="000000"/>
      </a:dk2>
      <a:lt2>
        <a:srgbClr val="FFFFFF"/>
      </a:lt2>
      <a:accent1>
        <a:srgbClr val="AE681B"/>
      </a:accent1>
      <a:accent2>
        <a:srgbClr val="D99134"/>
      </a:accent2>
      <a:accent3>
        <a:srgbClr val="A34713"/>
      </a:accent3>
      <a:accent4>
        <a:srgbClr val="D67A5C"/>
      </a:accent4>
      <a:accent5>
        <a:srgbClr val="CE7F65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2024-09-07T17:19:54.806</cp:lastPrinted>
  <dcterms:created xsi:type="dcterms:W3CDTF">2024-09-07T09:19:54Z</dcterms:created>
  <dcterms:modified xsi:type="dcterms:W3CDTF">2024-09-07T09:19:56Z</dcterms:modified>
</cp:coreProperties>
</file>