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33A89-2CD6-42BE-B323-A171C065F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F5D98-C60A-4CDD-9ED4-B02001C6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F7A7C-A72E-4E74-94E3-6D33A3DF3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6DF4F-6417-4F3C-8ED1-7F97B022B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111BDD-0321-43EB-BB92-770CC2737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894D5B-6A40-45E7-BFE2-C5672AAEE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82E6F8-2EFF-4C61-AC87-9EB1C226F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3CEDAC-2B0D-49C3-8DDB-DE04884F0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8BAC9-450A-4050-AB6C-83C3A16EE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7EB31-ED70-4ED0-8D5A-C58505657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98720-1024-49E2-AE40-08BBC59DF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24142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工程消防施工对环境的影响与保护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工程消防施工对环境的影响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工程消防施工中的环境保护措施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法律法规与监管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工程消防施工对环境的影响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工程消防施工过程中，会产生大量的废气和烟尘，对空气造成严重污染。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涉及到各种设备和材料的加工、运输和安装，如焊接、切割、喷涂等，这些过程会产生大量的废气和烟尘，如一氧化碳、二氧化硫、氮氧化物等。这些废气和烟尘排放到空气中，不仅会污染环境，还会对人体健康造成危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58" r="1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工程消防施工过程中，会产生大量的废水，对水体造成严重污染。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工程消防施工涉及到各种设备和材料的清洗、加工和运输，这些过程会产生大量的废水。如果这些废水未经处理直接排放到水体中，将会对水体造成严重污染，影响水生生物的生存和水资源的利用。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工程消防施工过程中，会产生大量的固体废物和废液，对土壤造成严重污染。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工程消防施工过程中，会产生大量的固体废物和废液，如废弃的建筑材料、废油、废液等。如果这些废物和废液未经处理直接排放到土壤中，将会对土壤造成严重污染，影响植物的生长和土壤生态系统的平衡。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656" r="25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工程消防施工过程中，会产生大量的噪声，对周边居民的生活造成影响。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工程消防施工过程中，各种设备和机械的使用会产生大量的噪声，如切割机、焊接机、鼓风机等。这些噪声会对周边居民的生活和工作造成影响，甚至会引起噪声污染，危害人们的身体健康。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噪声污染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环境保护的重要性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请输入您的内容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工程消防施工中的环境保护措施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4712" r="14712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减少空气污染的措施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施工机械和车辆使用低硫燃料，减少尾气排放。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使用环保型建筑材料，如绿色混凝土等，降低释放有害气体的风险。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定期对施工机械和车辆进行维护和保养，确保其正常运行。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施工现场设置洒水设施，定期洒水降尘，减少扬尘污染。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https://d.book118.com/747024142015006051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2024-09-23T23:15:46.475</cp:lastPrinted>
  <dcterms:created xsi:type="dcterms:W3CDTF">2024-09-23T15:15:46Z</dcterms:created>
  <dcterms:modified xsi:type="dcterms:W3CDTF">2024-09-23T15:15:48Z</dcterms:modified>
</cp:coreProperties>
</file>