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3FD70F-D8E6-4AF3-8A58-33E10B271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03C8A-BA4D-41E0-878D-554C993E7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048363-1346-4D70-9F89-95B52FFD8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4D1779-2F26-44F0-880B-7F9FDAA301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E39F73-2226-4548-A264-C0572BBAA2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3CCC80-A5FF-4B9D-8514-F52E32BEF3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39A2C5-CCC4-4C25-A001-4B4B22C9E2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B768A4-019C-4FB1-ADC6-33075A4DC7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604517-3A86-48C7-B930-F83FB5E7CC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14838-8E7D-46AF-8F9E-AE1CFC18E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FAB4F7-33E2-47FC-B1D0-27A833795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24153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突变病情对急诊科护理人员专业素养的考验与提升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突变病情对急诊科护理人员的挑战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急诊科护理人员专业素养现状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提升急诊科护理人员专业素养的策略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实践案例分享与讨论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7458" r="1745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探讨突变病情对急诊科护理人员专业素养的考验</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分析急诊科护理人员应对突变病情时所需的专业素养</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提出提升急诊科护理人员专业素养的策略和方法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急诊科护理人员需要具备高度的专业素养和应对突变病情的能力</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急诊科护理人员的专业素养直接关系到患者的生命安全和医院的医疗质量</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急诊科是医院的重要窗口，护理人员是急诊科的重要组成部分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急诊科护理人员的重要性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突变病情对急诊科护理人员的挑战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833" r="1783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急诊科护理人员需要面对各种突发疾病和意外伤害，病情复杂多变，需要具备丰富的医学知识和临床经验，能够迅速准确地判断病情，采取正确的急救措施。</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在处理突变病情时，护理人员需要灵活运用各种急救技能，如心肺复苏、气管插管、静脉穿刺等，确保患者得到及时有效的救治。</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病情复杂多变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031" r="26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急诊科是医院最为繁忙的科室之一，护理人员需要面对大量的患者和家属，工作节奏快，任务繁重，精神压力大。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在处理突变病情时，护理人员需要保持冷静、沉着应对，迅速制定急救方案，确保患者得到及时救治。同时，还需要与其他医护人员紧密合作，协同作战，确保救治工作的顺利进行。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紧急处理压力大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在急诊科，患者和家属往往处于高度紧张和焦虑的状态，情绪波动大，对护理人员的信任度降低，容易出现沟通障碍。</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人员需要具备良好的沟通技巧和同理心，主动与患者和家属进行沟通，了解他们的需求和疑虑，及时解答问题，提供心理支持和安慰。同时，还需要保持耐心和细心，关注患者和家属的情绪变化，及时调整沟通策略，确保沟通顺畅有效。</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与患者家属沟通困难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急诊科护理人员专业素养现状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专业知识掌握情况</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急诊科护理人员需具备扎实的医学基础知识，包括解剖学、生理学、病理学等，以便快速准确地评估患者病情。</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掌握常见急危重症的诊疗规范和处理流程，如心肺复苏、急性中毒、多发伤等。</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熟悉各类急救药物的使用方法和注意事项，确保在紧急情况下能够迅速给药。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958" r="1695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8875" r="188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6625" b="16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急诊科护理人员需熟练掌握各种急救技能，如气管插管、心肺复苏术（CPR）、电除颤等。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具备快速建立静脉通道、采血、输血等操作技能，确保在抢救过程中能够及时给予患者有效的治疗。</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熟悉各种急救设备的使用和维护，如呼吸机、心电监护仪、除颤仪等。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急救技能熟练程度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https://d.book118.com/747024153034006041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2024-09-13T22:10:08.291</cp:lastPrinted>
  <dcterms:created xsi:type="dcterms:W3CDTF">2024-09-13T14:10:08Z</dcterms:created>
  <dcterms:modified xsi:type="dcterms:W3CDTF">2024-09-13T14:10:10Z</dcterms:modified>
</cp:coreProperties>
</file>