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19298C-0D45-4848-86E2-C7EF805B7F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E1DD33-258D-4B17-9A6A-81CD6429F7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EBA01A-E39D-49A2-BF6B-44277E961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81E84A-41BE-4941-B637-F1A2DEB1A9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9CEBC0-83CE-4F20-B447-3238A5F20E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5B7331-88E3-4656-A8E7-26F64F9153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FE9F10-A81A-4B0F-BA0F-CE3DA12EBF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FE3044-F28F-4B0B-97E6-77A49061F4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A2C0B8-CDDE-40BB-9AE4-4C0E8C4699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A9B57C-7BA1-44DE-B821-10A0A66AD4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920939-D270-439A-90AF-5E881E106F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2415610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电子商务的本地化与区域特色</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电子商务的本地化概述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区域特色在电子商务中的应用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电子商务的本地化与区域特色的关系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电子商务的本地化与区域特色的案例分析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电子商务的本地化与区域特色的挑战与对策</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电子商务的本地化概述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电子商务本地化是指将电子商务平台、服务和产品根据特定地区或市场的需求、文化和习惯进行调整和优化，以更好地满足当地消费者的需求。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本地化不仅仅是翻译产品信息或调整价格，它涉及到整个电子商务生态系统的适应性调整，包括网站设计、用户体验、支付方式、物流配送、营销策略等方面。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提升用户体验</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通过本地化，电子商务平台能够提供更符合当地消费者习惯和喜好的产品和服务，从而提高用户体验，增加用户黏性和忠诚度。</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拓展市场份额</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通过本地化，电子商务平台能够更好地融入当地市场，了解当地消费者的需求和偏好，从而拓展市场份额。</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降低运营成本</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通过本地化，电子商务平台能够提高运营效率，降低运营成本，从而在竞争中获得更大的优势。</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本地化的重要性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市场调研</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在本地化之前，需要对目标市场进行深入的市场调研，了解当地消费者的需求、文化和习惯等信息。</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产品和服务调整</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根据市场调研结果，对产品和服务进行调整和优化，包括产品描述、价格、包装、配送方式等。</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营销和宣传</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采用符合当地市场的营销和宣传策略，提高品牌知名度和用户黏性。</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持续优化</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在本地化实施后，需要持续关注当地市场的变化和用户反馈，不断优化和改进产品和服务的本地化程度。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本地化的策略与实施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区域特色在电子商务中的应用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949" r="1694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区域特色是指特定地区独特的文化、历史、地理、资源等方面的特点，具有独特性和不可复制性。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区域特色通常表现为地理特征、历史文化、民俗风情、特色产业等方面，是一个地区独特的标识和魅力所在。这些特色在电子商务中可以成为差异化竞争的优势，吸引消费者并促进销售。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区域特色的定义与特点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区域特色在电商中的价值</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区域特色在电子商务中具有多重价值，包括品牌塑造、产品差异化、消费者情感共鸣等。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利用区域特色可以塑造独特的品牌形象，增加消费者对产品的认知度和信任感。同时，区域特色产品具有独特性和不可复制性，能够满足消费者追求个性化和差异化的需求。此外，区域特色与当地文化和历史相融合，能够引发消费者的情感共鸣，提高品牌忠诚度。</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随着电子商务的普及和消费者需求的多样化，区域特色电商呈现出蓬勃发展的趋势。</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方面，越来越多的商家开始挖掘和利用区域特色资源，开发独具特色的产品和服务，满足消费者对个性化、差异化的需求。另一方面，电商平台也积极推动区域特色电商的发展，通过提供定制化服务和营销支持，帮助商家拓展销售渠道和提高品牌影响力。未来，区域特色电商有望成为推动地方经济发展和传统文化传承的重要力量。</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区域特色电商的发展趋势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电子商务的本地化与区域特色的关系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https://d.book118.com/747024156105006033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2024-09-07T00:21:00.265</cp:lastPrinted>
  <dcterms:created xsi:type="dcterms:W3CDTF">2024-09-06T16:21:00Z</dcterms:created>
  <dcterms:modified xsi:type="dcterms:W3CDTF">2024-09-06T16:21:02Z</dcterms:modified>
</cp:coreProperties>
</file>