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755D7-8718-4B1A-9F42-FCEA4A7D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AF7BB-444F-4550-87FD-E97EDF66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839E7-BF75-4CEE-B73B-9458CF2C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FE1F7-48B5-4D68-92E3-7E893498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A757B-F020-41C0-BB63-53EC15E99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9D025-374A-46AF-81D0-58F3AE80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71BA8-0B87-4FAF-8975-C6CD5F46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4D3D7-B4E5-4404-BCC5-362DE8BF9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7B6F1-EEAE-4328-8A44-33008DA99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C32A3-75FD-4577-BE8F-FCE6A496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36A51-AE5E-4FE1-8208-620DDA896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2605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坠床跌倒的风险因素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预防坠床跌倒的护理措施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通过护理查房，提高护士对坠床跌倒的预防和处理能力，确保患者安全。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坠床跌倒是一种常见的医疗事故，对患者造成伤害甚至危及生命。因此，提高护士的护理水平，预防和处理此类事故至关重要。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坠床跌倒是指患者在医院内发生的意外跌倒或坠落事件。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坠床跌倒的预防和处理涉及多个方面，包括评估风险、提供安全环境、加强护理人员培训等。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坠床跌倒的风险因素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儿童与老年人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儿童因为生长发育尚未完全，平衡感和反应速度较差，容易跌倒。而老年人由于身体机能的衰退，如视力、肌肉力量和反应能力的下降，也容易发生跌倒。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青少年阶段虽然身体机能相对较强，但由于活动量大、好奇心强，也可能因为不注意安全而跌倒。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1" r="226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骨骼肌肉疾病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如帕金森病、脑梗死后遗症等，这些疾病会影响患者的平衡感和协调能力，增加跌倒的风险。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如白内障、青光眼等，这些疾病会影响患者的视力，使得患者难以看清周围环境，从而增加跌倒的风险。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如骨质疏松症、关节炎等，这些疾病会影响患者的骨骼和肌肉，使得患者难以维持身体平衡，从而增加跌倒的风险。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湿滑、不平整或杂乱的地面对行走安全构成威胁。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家具的边角、高度和稳定性不当，以及过多的杂物都可能成为跌倒的隐患。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昏暗或过强的光线都可能影响视力，增加跌倒的风险。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地面状况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家具摆设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照明条件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抗高血压药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这类药物可能导致患者出现共济失调、眩晕、乏力等症状，从而增加跌倒的风险。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这类药物可能导致患者出现直立性低血压、晕厥等症状，从而增加跌倒的风险。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这类药物可能导致患者出现头晕、乏力、嗜睡等症状，从而增加跌倒的风险。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预防坠床跌倒的护理措施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评估患者的年龄、认知能力、视力、平衡能力等，以确定其跌倒风险。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评估患者的药物使用情况，如镇静剂、抗癫痫药等，这些药物可能增加跌倒的风险。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评估患者的病史，如贫血、低血压、糖尿病等，这些疾病可能导致晕厥或跌倒。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确保病床的高度适中，便于患者上下床。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在病床周围设置安全护栏，防止患者意外跌落。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保持地面清洁、干燥，避免滑倒。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在卫生间等易滑区域设置防滑垫和扶手。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提供安全的环境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https://d.book118.com/747026054023006026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2024-08-31T01:23:31.062</cp:lastPrinted>
  <dcterms:created xsi:type="dcterms:W3CDTF">2024-08-30T17:23:31Z</dcterms:created>
  <dcterms:modified xsi:type="dcterms:W3CDTF">2024-08-30T17:23:33Z</dcterms:modified>
</cp:coreProperties>
</file>