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3A520-1185-4D75-BEEF-015EF083C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A7C7B-4569-4503-9162-99858425E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83BFF-0557-47F6-B8A2-AF570DA17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099ED-349D-48BD-8E22-163AD0D4A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843B0D-C033-4B71-B6C8-FE8447A3F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269953-7038-47AB-933E-7C4426B40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1F6086-EC3A-4240-B8E3-4290884A6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62593-06D8-410C-AEE0-440053C87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858F2-2506-4A32-9580-79E9BC54F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A4A55-5D6C-4E72-ACDD-A8F29B8AD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80439-76AD-4AF3-9784-DA74A6DB9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30013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2016年护理工作思路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2016年护理工作目标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具体实施措施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期望成果和未来展望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随着人口老龄化加剧，慢性病发病率上升，公众对医疗服务的需求日益增长。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1" b="100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医疗技术迅速发展，护理专业在医疗体系中的地位和作用愈发重要。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政府出台了一系列护理政策，旨在提高护理服务质量，满足人民健康需求。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明确2016年护理工作的重点和方向，提高护理服务质量和效率。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满足社会和公众对护理服务的需求，提升护理专业的社会形象和地位。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目前医院普遍存在护理人员数量不足的情况，导致工作量大、工作压力增加。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护理人员不足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由于护理人员技能和经验不同，护理质量存在差异，影响患者满意度。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护理质量参差不齐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缺乏统一、规范的护理服务流程，导致工作效率低下、资源浪费。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护理服务流程不规范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护理管理体制不够完善，缺乏有效的激励机制和培训机制。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护理管理体制不完善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当前护理工作的问题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患者对护理服务的人文关怀需求增加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患者不仅需要生理上的护理，还需要心理上的关怀和支持。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患者对护理服务的需求多样化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随着社会发展和人们健康意识的提高，患者对护理服务的需求越来越多样化。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患者对护理服务的质量要求提高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患者对护理服务的质量要求越来越高，要求护理人员具备专业知识和技能。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患者需求和期望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由于护理人员数量不足和工作量大的原因，导致工作压力大、工作负担重。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随着医学技术的不断发展，护理技术也在不断更新，需要护理人员不断学习。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由于护理人员晋升渠道不够畅通等原因，导致职业发展受限，影响工作积极性和职业满足感。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职业发展受限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护理人员的工作压力和挑战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2016年护理工作目标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958" r="179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制定严格的护理质量评估标准，定期对护理工作进行评估和监督。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加强护理人员的专业技能培训，提高护理人员的专业素养和技能水平。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建立完善的护理质量反馈机制，鼓励患者和家属提出意见和建议，及时改进护理服务。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https://d.book118.com/747030013102006036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2024-09-11T11:47:37.547</cp:lastPrinted>
  <dcterms:created xsi:type="dcterms:W3CDTF">2024-09-11T03:47:37Z</dcterms:created>
  <dcterms:modified xsi:type="dcterms:W3CDTF">2024-09-11T03:47:39Z</dcterms:modified>
</cp:coreProperties>
</file>