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25AC8A-6999-4A36-8AE5-8FEFE7E94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EF8A6B-0666-43B9-A38A-7E6E5D6A6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318F7-BE2C-4B59-A595-EC5F783E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F16A64-BD97-43DD-A164-4FB18D1C96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9C2DA7-A51C-4FC0-B28E-FAC20D9896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56475A-0DCE-4898-95B5-EDE2596E7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B794E-E547-42AB-8F87-4E930F013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64BBD2-09C6-4CD6-858D-F47FF291C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AC54CC-80F5-40F9-9C9E-9296B8992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8E78A-2560-43B1-9C90-B6B2E9783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0F5BC0-EA4F-4F6D-B831-E60DD0995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3005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儿童生病家长心理护理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儿童生病对家长心理的影响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家长心理护理的方法和技巧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儿童生病对家长的心理影响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儿童生病对家长来说是一种压力和挑战，家长可能会感到焦虑、担忧、无助等负面情绪。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家长心理护理的意义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家长的心理状态对孩子的康复和成长都有重要影响，因此对家长进行心理护理是必要的。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94" r="240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有助于提高家长应对能力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心理护理可以帮助家长了解疾病知识、提高应对能力，更好地照顾孩子，促进孩子康复。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有助于增强家庭凝聚力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在孩子生病期间，家庭成员之间的支持和合作非常重要，心理护理可以促进家庭成员之间的沟通和理解，增强家庭凝聚力。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有助于缓解家长焦虑和压力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通过心理护理，家长可以获得支持和帮助，减轻焦虑和压力，更好地应对孩子生病的情况。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家长心理护理的重要性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儿童生病对家长心理的影响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128" r="251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114" r="271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家长在孩子生病时，常常会担心病情恶化，甚至出现并发症，这种焦虑情绪会影响家长的判断力和决策力。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担心病情恶化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孩子生病会让家长感到无助和脆弱，对医院和医生的治疗方案产生不信任感，缺乏安全感。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缺乏安全感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焦虑和不安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857" b="1085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家长会自责没有照顾好孩子，导致孩子生病，这种内疚感会影响家长的心理健康。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家长可能会责备自己没有及时发现孩子的病情，或者没有做出正确的决策，导致孩子病情加重。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自责和内疚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责备自己决策失误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认为自己照顾不周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63" r="22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孩子生病会让家长感到疲惫和无助，长时间的情绪低落会影响家长的心理健康。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产生抑郁情绪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家长在孩子生病期间可能会产生抑郁情绪，表现为情绪波动、易怒、失眠等症状。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抑郁和情绪低落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家长心理护理的方法和技巧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家长在面对孩子生病时，应保持乐观的心态，相信孩子能够战胜疾病。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正面思考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将注意力集中在解决问题和积极应对上，而不是过分担心和焦虑。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与其他家长或亲友分享孩子的病情，获得情感支持和鼓励。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积极心态的建立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https://d.book118.com/747030055011006055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2024-09-29T14:04:40.064</cp:lastPrinted>
  <dcterms:created xsi:type="dcterms:W3CDTF">2024-09-29T06:04:40Z</dcterms:created>
  <dcterms:modified xsi:type="dcterms:W3CDTF">2024-09-29T06:04:41Z</dcterms:modified>
</cp:coreProperties>
</file>