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6C776D9-5C3B-499A-9B34-D58116DE166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6F7FCA2-C8DA-44F9-9B52-542E94767C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8A66C89-1040-4A6B-9C01-40C1EAC773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341741-9C61-4373-87FD-9718DC9060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1E5460-C763-4FE4-BB68-CDEB6ED9B5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30D3B47-662D-40EA-B3AB-3B8BD24E5EE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92CF9B-B93F-4079-9471-457E44971AC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153B15-4B02-4296-9EF9-BC7E49F6FA3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05387D5-79C5-4F13-8F4D-21A737A646B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2FFD47-6623-4BDC-B3CE-F3928F05851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49E5B6-20F1-4C06-AB43-BF573CC142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470311420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外语培训行业数字化转型与智能化发展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外语培训行业数字化转型概述
 智能技术赋能外语培训创新
 数据驱动外语培训个性化服务
 人工智能技术提升教学效率
 虚拟现实技术打造沉浸式学习
 大数据分析优化外语培训流程
 云计算技术保障稳定流畅学习
 区块链技术助力外语培训认证</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外语培训行业数字化转型概述</a:t>
            </a:r>
          </a:p>
        </p:txBody>
      </p:sp>
      <p:sp>
        <p:nvSpPr>
          <p:cNvPr id="3" name="Subtitle 2"/>
          <p:cNvSpPr>
            <a:spLocks noGrp="1"/>
          </p:cNvSpPr>
          <p:nvPr>
            <p:ph type="subTitle" idx="1"/>
          </p:nvPr>
        </p:nvSpPr>
        <p:spPr/>
        <p:txBody>
          <a:bodyPr/>
          <a:lstStyle/>
          <a:p>
            <a:r>
              <a:t>外语培训行业数字化转型与智能化发展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外语培训行业数字化转型概述</a:t>
            </a:r>
          </a:p>
        </p:txBody>
      </p:sp>
      <p:sp>
        <p:nvSpPr>
          <p:cNvPr id="3" name="Text Placeholder 2"/>
          <p:cNvSpPr>
            <a:spLocks noGrp="1"/>
          </p:cNvSpPr>
          <p:nvPr>
            <p:ph type="body" idx="1"/>
          </p:nvPr>
        </p:nvSpPr>
        <p:spPr/>
        <p:txBody>
          <a:bodyPr/>
          <a:lstStyle/>
          <a:p>
            <a:r>
              <a:t>外语培训行业面临的挑战和机遇</a:t>
            </a:r>
          </a:p>
        </p:txBody>
      </p:sp>
      <p:sp>
        <p:nvSpPr>
          <p:cNvPr id="4" name="Content Placeholder 3"/>
          <p:cNvSpPr>
            <a:spLocks noGrp="1"/>
          </p:cNvSpPr>
          <p:nvPr>
            <p:ph sz="half" idx="2"/>
          </p:nvPr>
        </p:nvSpPr>
        <p:spPr/>
        <p:txBody>
          <a:bodyPr/>
          <a:lstStyle/>
          <a:p>
            <a:r>
              <a:t>1. 人工智能（AI）的快速发展对传统的教学模式提出了挑战，要求外语培训机构加快转型，以适应新的市场需求。</a:t>
            </a:r>
          </a:p>
          <a:p>
            <a:r>
              <a:t>2. 随着经济全球化和国际交流的日益频繁，外语培训的需求不断扩大，为外语培训行业带来了广阔的市场机遇。</a:t>
            </a:r>
          </a:p>
          <a:p>
            <a:r>
              <a:t>3. 数字化和智能化转型是外语培训行业未来发展的重要方向，可以帮助机构提高教学效率、降低运营成本、提升服务质量。</a:t>
            </a:r>
          </a:p>
        </p:txBody>
      </p:sp>
      <p:sp>
        <p:nvSpPr>
          <p:cNvPr id="5" name="Text Placeholder 4"/>
          <p:cNvSpPr>
            <a:spLocks noGrp="1"/>
          </p:cNvSpPr>
          <p:nvPr>
            <p:ph type="body" idx="3"/>
          </p:nvPr>
        </p:nvSpPr>
        <p:spPr/>
        <p:txBody>
          <a:bodyPr/>
          <a:lstStyle/>
          <a:p>
            <a:r>
              <a:t>外语培训行业数字化转型主要路径</a:t>
            </a:r>
          </a:p>
        </p:txBody>
      </p:sp>
      <p:sp>
        <p:nvSpPr>
          <p:cNvPr id="6" name="Content Placeholder 5"/>
          <p:cNvSpPr>
            <a:spLocks noGrp="1"/>
          </p:cNvSpPr>
          <p:nvPr>
            <p:ph sz="half" idx="4"/>
          </p:nvPr>
        </p:nvSpPr>
        <p:spPr/>
        <p:txBody>
          <a:bodyPr/>
          <a:lstStyle/>
          <a:p>
            <a:r>
              <a:t>1. 搭建数字化平台：通过构建在线教育门户网站或移动应用程序，为学生提供便利的学习环境，随时随地获取课程资料和学习资源。</a:t>
            </a:r>
          </a:p>
          <a:p>
            <a:r>
              <a:t>2. 引入人工智能（AI）技术：利用人工智能技术开发智能学习系统，根据学生的学习情况和水平提供个性化的学习计划和课程内容。</a:t>
            </a:r>
          </a:p>
          <a:p>
            <a:r>
              <a:t>3. 探索虚拟现实（VR）和增强现实（AR）技术：利用VR和AR技术打造沉浸式学习体验，帮助学生更加深入地学习外语。</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外语培训行业数字化转型概述</a:t>
            </a:r>
          </a:p>
        </p:txBody>
      </p:sp>
      <p:sp>
        <p:nvSpPr>
          <p:cNvPr id="3" name="Text Placeholder 2"/>
          <p:cNvSpPr>
            <a:spLocks noGrp="1"/>
          </p:cNvSpPr>
          <p:nvPr>
            <p:ph type="body" idx="1"/>
          </p:nvPr>
        </p:nvSpPr>
        <p:spPr/>
        <p:txBody>
          <a:bodyPr/>
          <a:lstStyle/>
          <a:p>
            <a:r>
              <a:t>外语培训行业智能化发展的主要内容</a:t>
            </a:r>
          </a:p>
        </p:txBody>
      </p:sp>
      <p:sp>
        <p:nvSpPr>
          <p:cNvPr id="4" name="Content Placeholder 3"/>
          <p:cNvSpPr>
            <a:spLocks noGrp="1"/>
          </p:cNvSpPr>
          <p:nvPr>
            <p:ph sz="half" idx="2"/>
          </p:nvPr>
        </p:nvSpPr>
        <p:spPr/>
        <p:txBody>
          <a:bodyPr/>
          <a:lstStyle/>
          <a:p>
            <a:r>
              <a:t>1. 智能化教学：利用人工智能（AI）技术开发智能教学系统，根据学生的学习情况和水平提供个性化的学习计划和课程内容，实现因材施教。</a:t>
            </a:r>
          </a:p>
          <a:p>
            <a:r>
              <a:t>2. 智能化评估：利用人工智能（AI）技术开发智能评估系统，自动批改作业和试题，并给出详细的反馈，帮助学生及时掌握学习情况。</a:t>
            </a:r>
          </a:p>
          <a:p>
            <a:r>
              <a:t>3. 智能化管理：利用人工智能（AI）技术开发智能管理系统，帮助机构管理课程安排、学生信息、财务数据等，提高管理效率和服务质量。</a:t>
            </a:r>
          </a:p>
        </p:txBody>
      </p:sp>
      <p:sp>
        <p:nvSpPr>
          <p:cNvPr id="5" name="Text Placeholder 4"/>
          <p:cNvSpPr>
            <a:spLocks noGrp="1"/>
          </p:cNvSpPr>
          <p:nvPr>
            <p:ph type="body" idx="3"/>
          </p:nvPr>
        </p:nvSpPr>
        <p:spPr/>
        <p:txBody>
          <a:bodyPr/>
          <a:lstStyle/>
          <a:p>
            <a:r>
              <a:t>外语培训行业智能化发展的关键技术</a:t>
            </a:r>
          </a:p>
        </p:txBody>
      </p:sp>
      <p:sp>
        <p:nvSpPr>
          <p:cNvPr id="6" name="Content Placeholder 5"/>
          <p:cNvSpPr>
            <a:spLocks noGrp="1"/>
          </p:cNvSpPr>
          <p:nvPr>
            <p:ph sz="half" idx="4"/>
          </p:nvPr>
        </p:nvSpPr>
        <p:spPr/>
        <p:txBody>
          <a:bodyPr/>
          <a:lstStyle/>
          <a:p>
            <a:r>
              <a:t>1. 大数据分析：收集和分析学生学习数据，帮助机构了解学生的学习情况和需求，并提供个性化的学习建议。</a:t>
            </a:r>
          </a:p>
          <a:p>
            <a:r>
              <a:t>2. 人工智能（AI）：利用人工智能技术开发智能教学系统，根据学生的学习情况和水平提供个性化的学习计划和课程内容。</a:t>
            </a:r>
          </a:p>
          <a:p>
            <a:r>
              <a:t>3. 自然语言处理（NLP）：利用自然语言处理技术开发智能对话系统，帮助学生与虚拟老师进行自然语言对话，提高学习效率。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外语培训行业数字化转型概述</a:t>
            </a:r>
          </a:p>
        </p:txBody>
      </p:sp>
      <p:sp>
        <p:nvSpPr>
          <p:cNvPr id="3" name="Text Placeholder 2"/>
          <p:cNvSpPr>
            <a:spLocks noGrp="1"/>
          </p:cNvSpPr>
          <p:nvPr>
            <p:ph type="body" idx="1"/>
          </p:nvPr>
        </p:nvSpPr>
        <p:spPr/>
        <p:txBody>
          <a:bodyPr/>
          <a:lstStyle/>
          <a:p>
            <a:r>
              <a:t>外语培训行业数字化转型带来的效益</a:t>
            </a:r>
          </a:p>
        </p:txBody>
      </p:sp>
      <p:sp>
        <p:nvSpPr>
          <p:cNvPr id="4" name="Content Placeholder 3"/>
          <p:cNvSpPr>
            <a:spLocks noGrp="1"/>
          </p:cNvSpPr>
          <p:nvPr>
            <p:ph sz="half" idx="2"/>
          </p:nvPr>
        </p:nvSpPr>
        <p:spPr/>
        <p:txBody>
          <a:bodyPr/>
          <a:lstStyle/>
          <a:p>
            <a:r>
              <a:t>1. 提高教学效率：通过数字化平台和智能化教学系统，提高教学效率，让学生在更短的时间内学到更多知识。</a:t>
            </a:r>
          </a:p>
          <a:p>
            <a:r>
              <a:t>2. 降低运营成本：通过数字化转型，可以减少人工成本、教材成本和场地成本，降低运营成本。</a:t>
            </a:r>
          </a:p>
          <a:p>
            <a:r>
              <a:t>3. 提升服务质量：通过数字化转型，可以提供更个性化、更优质的服务，提高学生满意度。</a:t>
            </a:r>
          </a:p>
        </p:txBody>
      </p:sp>
      <p:sp>
        <p:nvSpPr>
          <p:cNvPr id="5" name="Text Placeholder 4"/>
          <p:cNvSpPr>
            <a:spLocks noGrp="1"/>
          </p:cNvSpPr>
          <p:nvPr>
            <p:ph type="body" idx="3"/>
          </p:nvPr>
        </p:nvSpPr>
        <p:spPr/>
        <p:txBody>
          <a:bodyPr/>
          <a:lstStyle/>
          <a:p>
            <a:r>
              <a:t>外语培训行业未来发展趋势</a:t>
            </a:r>
          </a:p>
        </p:txBody>
      </p:sp>
      <p:sp>
        <p:nvSpPr>
          <p:cNvPr id="6" name="Content Placeholder 5"/>
          <p:cNvSpPr>
            <a:spLocks noGrp="1"/>
          </p:cNvSpPr>
          <p:nvPr>
            <p:ph sz="half" idx="4"/>
          </p:nvPr>
        </p:nvSpPr>
        <p:spPr/>
        <p:txBody>
          <a:bodyPr/>
          <a:lstStyle/>
          <a:p>
            <a:r>
              <a:t>1. 混合式学习模式：将在线学习和线下学习相结合，实现线上线下互补，提升学习效率。</a:t>
            </a:r>
          </a:p>
          <a:p>
            <a:r>
              <a:t>2. 个性化学习：根据每个学生的学习情况和水平，提供个性化的学习计划和课程内容，实现因材施教。</a:t>
            </a:r>
          </a:p>
          <a:p>
            <a:r>
              <a:t>3. 终身学习：随着经济全球化和国际交流的日益频繁，外语培训的需求将从学生群体扩展到职场人士和退休人员，形成终身学习的模式。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智能技术赋能外语培训创新</a:t>
            </a:r>
          </a:p>
        </p:txBody>
      </p:sp>
      <p:sp>
        <p:nvSpPr>
          <p:cNvPr id="3" name="Subtitle 2"/>
          <p:cNvSpPr>
            <a:spLocks noGrp="1"/>
          </p:cNvSpPr>
          <p:nvPr>
            <p:ph type="subTitle" idx="1"/>
          </p:nvPr>
        </p:nvSpPr>
        <p:spPr/>
        <p:txBody>
          <a:bodyPr/>
          <a:lstStyle/>
          <a:p>
            <a:r>
              <a:t>外语培训行业数字化转型与智能化发展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智能技术赋能外语培训创新</a:t>
            </a:r>
          </a:p>
        </p:txBody>
      </p:sp>
      <p:sp>
        <p:nvSpPr>
          <p:cNvPr id="3" name="Text Placeholder 2"/>
          <p:cNvSpPr>
            <a:spLocks noGrp="1"/>
          </p:cNvSpPr>
          <p:nvPr>
            <p:ph type="body" idx="1"/>
          </p:nvPr>
        </p:nvSpPr>
        <p:spPr/>
        <p:txBody>
          <a:bodyPr/>
          <a:lstStyle/>
          <a:p>
            <a:r>
              <a:t>智能技术支持的语音识别与自然语言处理：</a:t>
            </a:r>
          </a:p>
        </p:txBody>
      </p:sp>
      <p:sp>
        <p:nvSpPr>
          <p:cNvPr id="4" name="Content Placeholder 3"/>
          <p:cNvSpPr>
            <a:spLocks noGrp="1"/>
          </p:cNvSpPr>
          <p:nvPr>
            <p:ph sz="half" idx="2"/>
          </p:nvPr>
        </p:nvSpPr>
        <p:spPr/>
        <p:txBody>
          <a:bodyPr/>
          <a:lstStyle/>
          <a:p>
            <a:r>
              <a:t>1. 利用语音识别技术，可以帮助语言学习者纠正发音，改善语音质量，实现标准地道的口语表达。</a:t>
            </a:r>
          </a:p>
          <a:p>
            <a:r>
              <a:t>2. 自然语言处理技术则能够理解和生成人类语言，在语言学习中，可以帮助学生理解和分析复杂句式，提升对语言的理解和运用能力。</a:t>
            </a:r>
          </a:p>
          <a:p>
            <a:r>
              <a:t>3. 结合上述技术，开发出的智能语音助手，能够模拟真实的语言交流场景，让语言学习者身临其境，与虚拟人物进行对话、问答，有效提高口语表达能力。</a:t>
            </a:r>
          </a:p>
        </p:txBody>
      </p:sp>
      <p:sp>
        <p:nvSpPr>
          <p:cNvPr id="5" name="Text Placeholder 4"/>
          <p:cNvSpPr>
            <a:spLocks noGrp="1"/>
          </p:cNvSpPr>
          <p:nvPr>
            <p:ph type="body" idx="3"/>
          </p:nvPr>
        </p:nvSpPr>
        <p:spPr/>
        <p:txBody>
          <a:bodyPr/>
          <a:lstStyle/>
          <a:p>
            <a:r>
              <a:t>外教资源的补充：</a:t>
            </a:r>
          </a:p>
        </p:txBody>
      </p:sp>
      <p:sp>
        <p:nvSpPr>
          <p:cNvPr id="6" name="Content Placeholder 5"/>
          <p:cNvSpPr>
            <a:spLocks noGrp="1"/>
          </p:cNvSpPr>
          <p:nvPr>
            <p:ph sz="half" idx="4"/>
          </p:nvPr>
        </p:nvSpPr>
        <p:spPr/>
        <p:txBody>
          <a:bodyPr/>
          <a:lstStyle/>
          <a:p>
            <a:r>
              <a:t>1. 在实际外语培训中，可通过智能技术，为学生提供更多外教资源，实现个性化外语学习。</a:t>
            </a:r>
          </a:p>
          <a:p>
            <a:r>
              <a:t>2. 通过智能技术，可对学生的学习行为和学习状态进行实时跟踪和分析，并根据分析结果，为学生推荐适合的外教资源。</a:t>
            </a:r>
          </a:p>
          <a:p>
            <a:r>
              <a:t>3. 智能技术推荐的外教资源可以是以课程的形式出现，从而让学生有更多机会接触不同的外教，学习不同的语言风格和文化背景。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智能技术赋能外语培训创新</a:t>
            </a:r>
          </a:p>
        </p:txBody>
      </p:sp>
      <p:sp>
        <p:nvSpPr>
          <p:cNvPr id="3" name="Text Placeholder 2"/>
          <p:cNvSpPr>
            <a:spLocks noGrp="1"/>
          </p:cNvSpPr>
          <p:nvPr>
            <p:ph type="body" idx="1"/>
          </p:nvPr>
        </p:nvSpPr>
        <p:spPr/>
        <p:txBody>
          <a:bodyPr/>
          <a:lstStyle/>
          <a:p>
            <a:r>
              <a:t>在线外语教育的个性化学习路径：</a:t>
            </a:r>
          </a:p>
        </p:txBody>
      </p:sp>
      <p:sp>
        <p:nvSpPr>
          <p:cNvPr id="4" name="Content Placeholder 3"/>
          <p:cNvSpPr>
            <a:spLocks noGrp="1"/>
          </p:cNvSpPr>
          <p:nvPr>
            <p:ph sz="half" idx="2"/>
          </p:nvPr>
        </p:nvSpPr>
        <p:spPr/>
        <p:txBody>
          <a:bodyPr/>
          <a:lstStyle/>
          <a:p>
            <a:r>
              <a:t>1. 智能技术助力外语教育的深入发展，可利用大数据技术和人工智能算法，根据学生的学习基础、学习风格和学习目标，设计个性化的学习路径。</a:t>
            </a:r>
          </a:p>
          <a:p>
            <a:r>
              <a:t>2. 通过智能技术，可为每位学生制定专属的学习计划，并提供实时反馈和指导，帮助学生高效地掌握外语知识和技能。</a:t>
            </a:r>
          </a:p>
          <a:p>
            <a:r>
              <a:t>3. 智能技术的个性化学习路径，可以帮助学生节省大量时间和精力，提高学习效率，取得更好的学习成果。</a:t>
            </a:r>
          </a:p>
        </p:txBody>
      </p:sp>
      <p:sp>
        <p:nvSpPr>
          <p:cNvPr id="5" name="Text Placeholder 4"/>
          <p:cNvSpPr>
            <a:spLocks noGrp="1"/>
          </p:cNvSpPr>
          <p:nvPr>
            <p:ph type="body" idx="3"/>
          </p:nvPr>
        </p:nvSpPr>
        <p:spPr/>
        <p:txBody>
          <a:bodyPr/>
          <a:lstStyle/>
          <a:p>
            <a:r>
              <a:t>智能外语测试与评估：</a:t>
            </a:r>
          </a:p>
        </p:txBody>
      </p:sp>
      <p:sp>
        <p:nvSpPr>
          <p:cNvPr id="6" name="Content Placeholder 5"/>
          <p:cNvSpPr>
            <a:spLocks noGrp="1"/>
          </p:cNvSpPr>
          <p:nvPr>
            <p:ph sz="half" idx="4"/>
          </p:nvPr>
        </p:nvSpPr>
        <p:spPr/>
        <p:txBody>
          <a:bodyPr/>
          <a:lstStyle/>
          <a:p>
            <a:r>
              <a:t>1. 利用智能技术，可实现高效、准确的外语测试和评估，帮助学生及时了解自己的学习进度和掌握程度。</a:t>
            </a:r>
          </a:p>
          <a:p>
            <a:r>
              <a:t>2. 智能化测试系统可以自动批改作业和试卷，并根据学生的答题情况，实时生成学习报告，帮助学生和老师及时发现问题，便于针对性地调整学习计划。</a:t>
            </a:r>
          </a:p>
          <a:p>
            <a:r>
              <a:t>3. 智能技术还能够根据学生的学习情况，生成个性化的测试题库，帮助学生查漏补缺，巩固所学知识。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智能技术赋能外语培训创新</a:t>
            </a:r>
          </a:p>
        </p:txBody>
      </p:sp>
      <p:sp>
        <p:nvSpPr>
          <p:cNvPr id="3" name="Text Placeholder 2"/>
          <p:cNvSpPr>
            <a:spLocks noGrp="1"/>
          </p:cNvSpPr>
          <p:nvPr>
            <p:ph type="body" idx="1"/>
          </p:nvPr>
        </p:nvSpPr>
        <p:spPr/>
        <p:txBody>
          <a:bodyPr/>
          <a:lstStyle/>
          <a:p>
            <a:r>
              <a:t>虚拟现实技术模拟真实语言环境：</a:t>
            </a:r>
          </a:p>
        </p:txBody>
      </p:sp>
      <p:sp>
        <p:nvSpPr>
          <p:cNvPr id="4" name="Content Placeholder 3"/>
          <p:cNvSpPr>
            <a:spLocks noGrp="1"/>
          </p:cNvSpPr>
          <p:nvPr>
            <p:ph sz="half" idx="2"/>
          </p:nvPr>
        </p:nvSpPr>
        <p:spPr/>
        <p:txBody>
          <a:bodyPr/>
          <a:lstStyle/>
          <a:p>
            <a:r>
              <a:t>1. 虚拟现实技术能够模拟真实的外语语言环境，让学生置身于真实场景中，与虚拟人物进行互动交流。</a:t>
            </a:r>
          </a:p>
          <a:p>
            <a:r>
              <a:t>2. 通过虚拟现实技术，学生可以体验到身临其境的外语学习体验，提高语言的理解和运用能力。</a:t>
            </a:r>
          </a:p>
          <a:p>
            <a:r>
              <a:t>3. 虚拟现实技术还可以帮助学生克服语言学习中的心理障碍，提高学习自信心和学习积极性。</a:t>
            </a:r>
          </a:p>
        </p:txBody>
      </p:sp>
      <p:sp>
        <p:nvSpPr>
          <p:cNvPr id="5" name="Text Placeholder 4"/>
          <p:cNvSpPr>
            <a:spLocks noGrp="1"/>
          </p:cNvSpPr>
          <p:nvPr>
            <p:ph type="body" idx="3"/>
          </p:nvPr>
        </p:nvSpPr>
        <p:spPr/>
        <p:txBody>
          <a:bodyPr/>
          <a:lstStyle/>
          <a:p>
            <a:r>
              <a:t>数据分析与决策支持：</a:t>
            </a:r>
          </a:p>
        </p:txBody>
      </p:sp>
      <p:sp>
        <p:nvSpPr>
          <p:cNvPr id="6" name="Content Placeholder 5"/>
          <p:cNvSpPr>
            <a:spLocks noGrp="1"/>
          </p:cNvSpPr>
          <p:nvPr>
            <p:ph sz="half" idx="4"/>
          </p:nvPr>
        </p:nvSpPr>
        <p:spPr/>
        <p:txBody>
          <a:bodyPr/>
          <a:lstStyle/>
          <a:p>
            <a:r>
              <a:t>1. 智能技术的大规模数据分析和处理能力，可帮助外语培训机构实时跟踪和分析学生学习数据、教师教学数据和课程数据，实现对教学过程的全方位监控与管理。</a:t>
            </a:r>
          </a:p>
          <a:p>
            <a:r>
              <a:t>2. 基于数据分析，可对教学效果进行评估，为外语培训机构的决策提供数据支持，帮助外语培训机构及时调整教学策略和课程内容，从而提高教学质量和学习效果。</a:t>
            </a:r>
          </a:p>
          <a:p>
            <a:r>
              <a:t>3. 智能技术还可通过数据分析预测学习行为和学习成绩，为外语培训机构提供预警信息，辅助外语培训机构提前发现问题，并制定相应的干预措施。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数据驱动外语培训个性化服务</a:t>
            </a:r>
          </a:p>
        </p:txBody>
      </p:sp>
      <p:sp>
        <p:nvSpPr>
          <p:cNvPr id="3" name="Subtitle 2"/>
          <p:cNvSpPr>
            <a:spLocks noGrp="1"/>
          </p:cNvSpPr>
          <p:nvPr>
            <p:ph type="subTitle" idx="1"/>
          </p:nvPr>
        </p:nvSpPr>
        <p:spPr/>
        <p:txBody>
          <a:bodyPr/>
          <a:lstStyle/>
          <a:p>
            <a:r>
              <a:t>外语培训行业数字化转型与智能化发展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数据驱动外语培训个性化服务</a:t>
            </a:r>
          </a:p>
        </p:txBody>
      </p:sp>
      <p:sp>
        <p:nvSpPr>
          <p:cNvPr id="3" name="Text Placeholder 2"/>
          <p:cNvSpPr>
            <a:spLocks noGrp="1"/>
          </p:cNvSpPr>
          <p:nvPr>
            <p:ph type="body" idx="1"/>
          </p:nvPr>
        </p:nvSpPr>
        <p:spPr/>
        <p:txBody>
          <a:bodyPr/>
          <a:lstStyle/>
          <a:p>
            <a:r>
              <a:t>数据驱动外语培训个性化定制</a:t>
            </a:r>
          </a:p>
        </p:txBody>
      </p:sp>
      <p:sp>
        <p:nvSpPr>
          <p:cNvPr id="4" name="Content Placeholder 3"/>
          <p:cNvSpPr>
            <a:spLocks noGrp="1"/>
          </p:cNvSpPr>
          <p:nvPr>
            <p:ph sz="half" idx="2"/>
          </p:nvPr>
        </p:nvSpPr>
        <p:spPr/>
        <p:txBody>
          <a:bodyPr/>
          <a:lstStyle/>
          <a:p>
            <a:r>
              <a:t>1. 基于个体学习数据进行实时分析和动态调整，为每个学员提供针对性的学习方案和内容，提高学习效率。</a:t>
            </a:r>
          </a:p>
          <a:p>
            <a:r>
              <a:t>2. 智能学习平台通过对学员学习行为、学习习惯、学习效果等数据的收集和分析，构建个性化学习档案，精准掌握学员的学习弱点和优势，提供个性化学习路径设计和学习资源推荐。</a:t>
            </a:r>
          </a:p>
          <a:p>
            <a:r>
              <a:t>3. 利用人工智能技术为学员提供实时反馈和指导，分析学员的学习进度、学习效果，发现学员的学习问题，及时给予学习指导，帮助学员提高学习效率。</a:t>
            </a:r>
          </a:p>
        </p:txBody>
      </p:sp>
      <p:sp>
        <p:nvSpPr>
          <p:cNvPr id="5" name="Text Placeholder 4"/>
          <p:cNvSpPr>
            <a:spLocks noGrp="1"/>
          </p:cNvSpPr>
          <p:nvPr>
            <p:ph type="body" idx="3"/>
          </p:nvPr>
        </p:nvSpPr>
        <p:spPr/>
        <p:txBody>
          <a:bodyPr/>
          <a:lstStyle/>
          <a:p>
            <a:r>
              <a:t>智能语音技术赋能外语培训</a:t>
            </a:r>
          </a:p>
        </p:txBody>
      </p:sp>
      <p:sp>
        <p:nvSpPr>
          <p:cNvPr id="6" name="Content Placeholder 5"/>
          <p:cNvSpPr>
            <a:spLocks noGrp="1"/>
          </p:cNvSpPr>
          <p:nvPr>
            <p:ph sz="half" idx="4"/>
          </p:nvPr>
        </p:nvSpPr>
        <p:spPr/>
        <p:txBody>
          <a:bodyPr/>
          <a:lstStyle/>
          <a:p>
            <a:r>
              <a:t>1. 通过智能语音技术，提供语音识别、语音评价等功能，帮助学员纠正发音，提高口语水平。</a:t>
            </a:r>
          </a:p>
          <a:p>
            <a:r>
              <a:t>2. 利用自动语音识别（ASR）技术可以识别和评估学员的语音输出，并提供即时反馈和评分，从而帮助学员纠正发音，提高口语流畅性。</a:t>
            </a:r>
          </a:p>
          <a:p>
            <a:r>
              <a:t>3. 基于深度学习的语音分析模型能够自动识别和评估语音样本的发音准确性及流利程度，并将其划分为不同的水平等级，从而帮助外教评定学员的语言水平。</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数据驱动外语培训个性化服务</a:t>
            </a:r>
          </a:p>
        </p:txBody>
      </p:sp>
      <p:sp>
        <p:nvSpPr>
          <p:cNvPr id="3" name="Content Placeholder 2"/>
          <p:cNvSpPr>
            <a:spLocks noGrp="1"/>
          </p:cNvSpPr>
          <p:nvPr>
            <p:ph sz="half" idx="2"/>
          </p:nvPr>
        </p:nvSpPr>
        <p:spPr/>
        <p:txBody>
          <a:bodyPr/>
          <a:lstStyle/>
          <a:p>
            <a:r>
              <a:t>1. 利用VR技术创建逼真的语言学习环境，让学员仿佛置身于真实的语言环境中，提高学习兴趣和效果。</a:t>
            </a:r>
          </a:p>
          <a:p>
            <a:r>
              <a:t>2. 利用VR技术，学员可以进行虚拟旅行，沉浸在不同的语言环境中，通过与虚拟人物互动，自然习得语言。</a:t>
            </a:r>
          </a:p>
          <a:p>
            <a:r>
              <a:t>3. 借助VR技术，学员可以在计算机生成的虚拟世界中进行沉浸式学习，通过模拟真实场景和角色互动，巩固所学语言知识并培养语言技能。</a:t>
            </a:r>
          </a:p>
        </p:txBody>
      </p:sp>
      <p:sp>
        <p:nvSpPr>
          <p:cNvPr id="4" name="Text Placeholder 3"/>
          <p:cNvSpPr>
            <a:spLocks noGrp="1"/>
          </p:cNvSpPr>
          <p:nvPr>
            <p:ph type="body" idx="3"/>
          </p:nvPr>
        </p:nvSpPr>
        <p:spPr/>
        <p:txBody>
          <a:bodyPr/>
          <a:lstStyle/>
          <a:p>
            <a:r>
              <a:t>基于人工智能的自然语言处理技术在外语学习中的应用</a:t>
            </a:r>
          </a:p>
        </p:txBody>
      </p:sp>
      <p:sp>
        <p:nvSpPr>
          <p:cNvPr id="5" name="Content Placeholder 4"/>
          <p:cNvSpPr>
            <a:spLocks noGrp="1"/>
          </p:cNvSpPr>
          <p:nvPr>
            <p:ph sz="half" idx="4"/>
          </p:nvPr>
        </p:nvSpPr>
        <p:spPr/>
        <p:txBody>
          <a:bodyPr/>
          <a:lstStyle/>
          <a:p>
            <a:r>
              <a:t>1. 自然语言处理技术可以帮助学员更有效地学习外语，包括单词发音、语法规则、句型结构等。</a:t>
            </a:r>
          </a:p>
          <a:p>
            <a:r>
              <a:t>2. 利用自然语言处理技术，可以对文本、语音、手势等非结构化数据进行分析和处理，提取有价值的信息，帮助外语学习者快速理解和掌握新语言。</a:t>
            </a:r>
          </a:p>
          <a:p>
            <a:r>
              <a:t>3. 通过自然语言处理技术，学员可以进行语言文本、语音、手势等的翻译、理解，从而提高语言技能。</a:t>
            </a:r>
          </a:p>
        </p:txBody>
      </p:sp>
      <p:sp>
        <p:nvSpPr>
          <p:cNvPr id="6" name="Text Placeholder 5"/>
          <p:cNvSpPr>
            <a:spLocks noGrp="1"/>
          </p:cNvSpPr>
          <p:nvPr>
            <p:ph type="body" idx="1"/>
          </p:nvPr>
        </p:nvSpPr>
        <p:spPr/>
        <p:txBody>
          <a:bodyPr/>
          <a:lstStyle/>
          <a:p>
            <a:r>
              <a:t>虚拟现实（VR）技术下的沉浸式外语学习体验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数据驱动外语培训个性化服务</a:t>
            </a:r>
          </a:p>
        </p:txBody>
      </p:sp>
      <p:sp>
        <p:nvSpPr>
          <p:cNvPr id="3" name="Text Placeholder 2"/>
          <p:cNvSpPr>
            <a:spLocks noGrp="1"/>
          </p:cNvSpPr>
          <p:nvPr>
            <p:ph type="body" idx="1"/>
          </p:nvPr>
        </p:nvSpPr>
        <p:spPr/>
        <p:txBody>
          <a:bodyPr/>
          <a:lstStyle/>
          <a:p>
            <a:r>
              <a:t>大数据与云计算助力外语培训数字化转型</a:t>
            </a:r>
          </a:p>
        </p:txBody>
      </p:sp>
      <p:sp>
        <p:nvSpPr>
          <p:cNvPr id="4" name="Content Placeholder 3"/>
          <p:cNvSpPr>
            <a:spLocks noGrp="1"/>
          </p:cNvSpPr>
          <p:nvPr>
            <p:ph sz="half" idx="2"/>
          </p:nvPr>
        </p:nvSpPr>
        <p:spPr/>
        <p:txBody>
          <a:bodyPr/>
          <a:lstStyle/>
          <a:p>
            <a:r>
              <a:t>1. 大数据可以帮助外语培训机构更好地了解学员的需求，从而提供更个性化和有效的服务。</a:t>
            </a:r>
          </a:p>
          <a:p>
            <a:r>
              <a:t>2. 云计算可以帮助外语培训机构降低成本、提高效率，并实现更大规模的业务拓展。</a:t>
            </a:r>
          </a:p>
          <a:p>
            <a:r>
              <a:t>3. 云计算平台能够提供强大的计算资源和存储空间，支持大数据处理、机器学习等先进技术，助力外语培训机构快速实现数字化转型。</a:t>
            </a:r>
          </a:p>
        </p:txBody>
      </p:sp>
      <p:sp>
        <p:nvSpPr>
          <p:cNvPr id="5" name="Text Placeholder 4"/>
          <p:cNvSpPr>
            <a:spLocks noGrp="1"/>
          </p:cNvSpPr>
          <p:nvPr>
            <p:ph type="body" idx="3"/>
          </p:nvPr>
        </p:nvSpPr>
        <p:spPr/>
        <p:txBody>
          <a:bodyPr/>
          <a:lstStyle/>
          <a:p>
            <a:r>
              <a:t>人工智能驱动的外语培训智能化评价</a:t>
            </a:r>
          </a:p>
        </p:txBody>
      </p:sp>
      <p:sp>
        <p:nvSpPr>
          <p:cNvPr id="6" name="Content Placeholder 5"/>
          <p:cNvSpPr>
            <a:spLocks noGrp="1"/>
          </p:cNvSpPr>
          <p:nvPr>
            <p:ph sz="half" idx="4"/>
          </p:nvPr>
        </p:nvSpPr>
        <p:spPr/>
        <p:txBody>
          <a:bodyPr/>
          <a:lstStyle/>
          <a:p>
            <a:r>
              <a:t>1. 基于人工智能技术，通过对学习数据进行分析，可以自动生成报告，供教师和学员查看，帮助学员了解自己的学习进度和薄弱环节。</a:t>
            </a:r>
          </a:p>
          <a:p>
            <a:r>
              <a:t>2. 通过人工智能技术，可以对学员的作业、考试等进行智能评价，并提供个性化的反馈，帮助学员查漏补缺。</a:t>
            </a:r>
          </a:p>
          <a:p>
            <a:r>
              <a:t>3. 人工智能可以帮助教师进行学情分析、作业批改、答疑解惑等工作，减轻教师的工作负担，提高教学效率。</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人工智能技术提升教学效率</a:t>
            </a:r>
          </a:p>
        </p:txBody>
      </p:sp>
      <p:sp>
        <p:nvSpPr>
          <p:cNvPr id="3" name="Subtitle 2"/>
          <p:cNvSpPr>
            <a:spLocks noGrp="1"/>
          </p:cNvSpPr>
          <p:nvPr>
            <p:ph type="subTitle" idx="1"/>
          </p:nvPr>
        </p:nvSpPr>
        <p:spPr/>
        <p:txBody>
          <a:bodyPr/>
          <a:lstStyle/>
          <a:p>
            <a:r>
              <a:t>外语培训行业数字化转型与智能化发展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https://d.book118.com/747031142023006044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外语培训行业数字化转型概述</vt:lpstr>
      <vt:lpstr> 外语培训行业数字化转型概述</vt:lpstr>
      <vt:lpstr> 外语培训行业数字化转型概述</vt:lpstr>
      <vt:lpstr> 外语培训行业数字化转型概述</vt:lpstr>
      <vt:lpstr> 智能技术赋能外语培训创新</vt:lpstr>
      <vt:lpstr> 智能技术赋能外语培训创新</vt:lpstr>
      <vt:lpstr> 智能技术赋能外语培训创新</vt:lpstr>
      <vt:lpstr> 智能技术赋能外语培训创新</vt:lpstr>
      <vt:lpstr> 数据驱动外语培训个性化服务</vt:lpstr>
      <vt:lpstr> 数据驱动外语培训个性化服务</vt:lpstr>
      <vt:lpstr> 数据驱动外语培训个性化服务</vt:lpstr>
      <vt:lpstr> 数据驱动外语培训个性化服务</vt:lpstr>
      <vt:lpstr> 人工智能技术提升教学效率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2024-09-18T07:59:15.919</cp:lastPrinted>
  <dcterms:created xsi:type="dcterms:W3CDTF">2024-09-17T23:59:15Z</dcterms:created>
  <dcterms:modified xsi:type="dcterms:W3CDTF">2024-09-17T23:59:17Z</dcterms:modified>
</cp:coreProperties>
</file>