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44C0B90-8F88-4B11-A30F-627BCB7289F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A083838-A902-4973-9DBD-D329A56D5CE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8BB1AD-9EB2-4608-AE76-630ED8E6A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6AFAD42-EB8E-4D39-866B-890C2C4E69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13C3FB8-EEDC-4182-B9C1-CB9BD4017A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073355-49B6-4CC2-8656-DF9421B6EC4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49E3CE4-2BC8-4572-909D-73B028E1489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33A4870-EB73-4E7B-B79F-FF6DF595F8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8D62604-A41B-4922-9562-3A4BF30A589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EE336D-5BAD-4B39-A704-0F01337C9D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DC53322-5EFB-426A-B938-19CBC8567FE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747031163035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49089" y="1082040"/>
            <a:ext cx="6643794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背景图片适合小学生课件</a:t>
            </a:r>
          </a:p>
        </p:txBody>
      </p:sp>
      <p:sp>
        <p:nvSpPr>
          <p:cNvPr id="4" name="AutoShape 4"/>
          <p:cNvSpPr/>
          <p:nvPr/>
        </p:nvSpPr>
        <p:spPr>
          <a:xfrm>
            <a:off x="958956" y="4948612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958956" y="5502858"/>
            <a:ext cx="162576" cy="384069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选择背景图片的原则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适合小学生的背景图片类型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如何将背景图片融入课件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背景图片的版权问题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背景图片对小学生学习的影响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选择背景图片的原则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922" r="2392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691" r="3269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选择色彩鲜艳、对比度适中的图片，能够吸引小学生的注意力，提高学习兴趣。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色彩丰富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注意色彩搭配的协调性，避免过于花哨或刺眼，以免影响视觉效果。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色彩搭配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色彩丰富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071" b="9071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选择主题健康、积极向上的图片，能够传递正能量，培养小学生的良好品德和价值观。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图片内容应与课程内容相关，有助于实现教学目标，提高教学效果。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内容积极向上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符合教育目标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主题健康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t="12333" b="12333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小学生通常喜欢卡通形象，选择可爱、有趣的卡通图片能够增加小学生的兴趣。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卡通形象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图片应简洁明了，避免过于复杂或抽象，方便小学生理解和记忆。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简洁明了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符合小学生的审美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61074" y="-36576"/>
            <a:ext cx="8576967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accent3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565436" y="1311817"/>
            <a:ext cx="8683321" cy="105575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76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636415" y="2872202"/>
            <a:ext cx="7601626" cy="18726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5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适合小学生的背景图片类型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自然风光图片能够提供宁静、舒适的学习环境，有助于小学生集中注意力。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自然风光如山水、花鸟、天空等，色彩柔和，给人以放松的感觉，有助于缓解学习压力。这些图片可以用于课件的背景，使学习内容更加生动有趣。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3486" r="2348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自然风光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4073227" y="1168478"/>
            <a:ext cx="455409" cy="2069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1428750" y="0"/>
                </a:lnTo>
                <a:lnTo>
                  <a:pt x="1905000" y="1905000"/>
                </a:lnTo>
                <a:lnTo>
                  <a:pt x="476250" y="19050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lumMod val="75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72404" y="1375400"/>
            <a:ext cx="11247191" cy="4699510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>
            <a:alphaModFix/>
          </a:blip>
          <a:srcRect t="12944" b="12944"/>
          <a:stretch>
            <a:fillRect/>
          </a:stretch>
        </p:blipFill>
        <p:spPr>
          <a:xfrm>
            <a:off x="740688" y="1168478"/>
            <a:ext cx="3679824" cy="4906432"/>
          </a:xfrm>
          <a:prstGeom prst="parallelogram">
            <a:avLst/>
          </a:prstGeom>
        </p:spPr>
      </p:pic>
      <p:sp>
        <p:nvSpPr>
          <p:cNvPr id="5" name="AutoShape 5"/>
          <p:cNvSpPr/>
          <p:nvPr/>
        </p:nvSpPr>
        <p:spPr>
          <a:xfrm>
            <a:off x="2499430" y="6236295"/>
            <a:ext cx="9220165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3810" y="6236295"/>
            <a:ext cx="740059" cy="6734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375876" y="6200641"/>
            <a:ext cx="158719" cy="158719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607200" y="6207253"/>
            <a:ext cx="147382" cy="147382"/>
          </a:xfrm>
          <a:prstGeom prst="ellipse">
            <a:avLst/>
          </a:prstGeom>
          <a:solidFill>
            <a:schemeClr val="accen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827186" y="6213864"/>
            <a:ext cx="136045" cy="136045"/>
          </a:xfrm>
          <a:prstGeom prst="ellipse">
            <a:avLst/>
          </a:prstGeom>
          <a:solidFill>
            <a:schemeClr val="accent1">
              <a:alpha val="6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2027323" y="6220476"/>
            <a:ext cx="124708" cy="124708"/>
          </a:xfrm>
          <a:prstGeom prst="ellipse">
            <a:avLst/>
          </a:prstGeom>
          <a:solidFill>
            <a:schemeClr val="accent1">
              <a:alpha val="4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2224635" y="6214895"/>
            <a:ext cx="113371" cy="11337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754880" y="1727606"/>
            <a:ext cx="6467541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754880" y="2304006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卡通动漫图片能够激发小学生的兴趣，增强学习的趣味性。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4754880" y="3783405"/>
            <a:ext cx="6240618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754880" y="4436820"/>
            <a:ext cx="6240618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卡通动漫形象通常具有鲜明的个性和特点，容易引起小学生的共鸣。将这些图片用于课件中，可以增加学习的趣味性，提高小学生的学习兴趣和参与度。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卡通动漫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趣味图案能够引发小学生的好奇心，增强学习的探索性。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趣味图案可以是抽象的几何图形、创意图案等，这些图案具有视觉冲击力，能够引发小学生的好奇心。将这些图案用于课件中，可以激发小学生的求知欲，培养他们的创新思维和探索精神。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趣味图案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https://d.book118.com/747031163035006030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46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2024-09-01T18:23:55.312</cp:lastPrinted>
  <dcterms:created xsi:type="dcterms:W3CDTF">2024-09-01T10:23:55Z</dcterms:created>
  <dcterms:modified xsi:type="dcterms:W3CDTF">2024-09-01T10:23:57Z</dcterms:modified>
</cp:coreProperties>
</file>