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F8E3E-825C-444B-BE4B-9016C8FC9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F2F0C-CC0D-4F8E-AF76-B3940AA3C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527D0-AC75-477A-B94E-2B981B33E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DA4FDC-6057-42BA-A4AA-2D77C0729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E47A8A-7172-439B-A08B-169D98344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C61555-C7F7-4924-9D6F-9260E0790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B51B5F-5594-4CA8-AC09-6B661B0A7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5A4C7-B770-464E-AECB-FC2D82663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83B45-6DF3-4044-8B30-7D2549325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8C375-1CE8-4491-97C8-3CF194F7C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338A9-9AE8-42D0-9085-8ADEF92AE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03604506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动物解剖实训报告总结与反思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2024-01-08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心得体会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实训概述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  <p:sp>
        <p:nvSpPr>
          <p:cNvPr id="24" name="AutoShape 24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5" name="Connector 25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6" name="AutoShape 26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9" name="Connector 29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了解动物身体各器官的形态结构和功能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提高实践操作能力和观察分析能力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掌握动物解剖的基本技能和知识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081" b="15081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702" b="16702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学习动物解剖基础知识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观察动物标本和模型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进行动物解剖实践操作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分析动物器官结构与功能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老师讲解动物解剖基本知识和操作技巧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老师指导学生进行实践操作并纠正错误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学生分组进行标本观察和讨论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学生完成实训报告并提交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实训成果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完成情况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动物解剖实训任务已完成，包括动物尸体解剖、器官观察和组织切片等步骤。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实训过程中，学生们能够按照指导老师的讲解和操作规范进行操作，没有出现重大操作失误。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8423" r="842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学生们通过数据分析和处理，得出了一些关于动物生理和生化的结论，加深了对动物解剖学的理解。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通过解剖和观察，学生们记录了动物各器官的位置、形态和结构特点。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学生们使用显微镜对组织切片进行了观察，并记录了细胞和组织的形态特征。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实验数据与分析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通过本次实训，学生们掌握了动物解剖的基本技能和方法，提高了动手能力和实验操作能力。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学生们对动物解剖学有了更深入的了解，对动物生理和生化特征有了更全面的认识。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在实训过程中，学生们也发现了一些问题，如实验操作不够熟练、数据记录和分析不够准确等，需要在今后的学习中加以改进。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299" b="292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实验结论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https://d.book118.com/747036045063006031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2024-09-03T14:54:36.045</cp:lastPrinted>
  <dcterms:created xsi:type="dcterms:W3CDTF">2024-09-03T06:54:36Z</dcterms:created>
  <dcterms:modified xsi:type="dcterms:W3CDTF">2024-09-03T06:54:38Z</dcterms:modified>
</cp:coreProperties>
</file>