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5D2587-69A2-41A0-A40C-E59332D5FE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27A092-4957-4398-AE82-C2CA9DC3B8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623E98-FFDD-4BB9-B7A1-19F8726A94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6F313E-FF44-4ACF-BE7B-353EBE0795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9438CE1-F577-4341-A75F-24BF740CD8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E806623-CC75-4288-AAA8-E1B1B721CD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AEC4B0B-1A54-4317-8ADC-6CD684CDE9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3A3953-2EEA-4644-80CF-089F3154B9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1C826B-B7CB-41A5-B837-54F8490217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652BC5-9D6E-40A2-939F-165A74C99E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A3EA64-E775-4E1D-B2CB-2CAF6FAFD5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7041050130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肺癌的护理查房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肺癌概述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肺癌患者的护理评估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肺癌患者的护理措施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肺癌患者的康复指导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肺癌患者的健康教育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肺癌概述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6910" r="3691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579" r="3557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273" r="3527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肺癌是一种发生在肺部的疾病，通常是指肺部的正常细胞发生恶性病变，形成肿瘤。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肺癌的发病原因复杂，常见的包括吸烟、空气污染、职业暴露、遗传因素等。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发病原因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肺癌的定义与发病原因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肺癌的症状通常包括咳嗽、咳痰、呼吸困难、胸痛、体重下降等。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诊断肺癌需要进行一系列的检查，包括胸部X光、CT、MRI、PET-CT等影像学检查，以及痰液检查、血液检查等实验室检查。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肺癌的临床表现与诊断方法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诊断方法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临床表现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治疗方法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肺癌的治疗方法包括手术、放疗、化疗、靶向治疗等。治疗方法的选择取决于癌症的类型和阶段。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预后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肺癌的预后因多种因素而异，包括癌症的类型、阶段、治疗方式以及患者的身体状况等。一些早期肺癌患者可以通过手术切除肿瘤，从而达到治愈的效果。然而，晚期肺癌患者的预后通常较差。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肺癌的治疗方法与预后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肺癌患者的护理评估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包括体温、脉搏、呼吸、血压等指标，反映患者的生理状况。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生命体征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体重变化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疲劳程度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体重下降是肺癌患者的常见症状之一，需要关注患者的饮食和营养摄入情况。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肺癌患者常常感到疲劳，了解患者的疲劳程度有助于制定合适的休息和活动计划。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患者一般情况的评估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肺癌患者常常出现焦虑、恐惧、抑郁等情绪，需要关注患者的情绪变化及心理需求。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情绪状态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了解患者对肺癌的认知程度，有助于开展疾病教育和心理疏导。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对疾病的认知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不同患者面对肺癌的应对方式不同，了解患者的应对方式有助于提供相应的支持和帮助。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应对方式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患者心理状况的评估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6399" b="639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2523" b="1252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患者家庭及社会支持情况的评估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家庭支持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了解患者的家庭支持情况，包括家庭成员的关心和支持程度，有助于制定合适的护理计划。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社会支持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了解患者的工作、社交等社会支持情况，有助于评估患者的社会功能和心理健康状况。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经济状况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了解患者的经济状况，有助于评估患者的治疗和护理需求。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肺癌患者的护理措施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及时清除患者口鼻分泌物，指导患者采取正确体位，以保持呼吸道通畅。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保持呼吸道通畅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指导患者进行有效咳嗽，或采取胸部叩击、体位引流等措施，以协助患者排痰。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协助排痰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根据患者病情需要，遵医嘱给予雾化吸入治疗，以稀释痰液、缓解咳嗽症状。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雾化吸入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呼吸道护理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https://d.book118.com/747041050130006026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2024-08-31T22:18:14.034</cp:lastPrinted>
  <dcterms:created xsi:type="dcterms:W3CDTF">2024-08-31T14:18:14Z</dcterms:created>
  <dcterms:modified xsi:type="dcterms:W3CDTF">2024-08-31T14:18:16Z</dcterms:modified>
</cp:coreProperties>
</file>