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F020A-C0A6-4333-99C0-D6DEECC69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B83E8-DB1A-46BA-89CF-D95DE8574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16EDB-6D8E-45B9-BB2D-597E8F563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120FA-E4DF-4B54-8BAC-EDB1C1CB3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CE3E53-144D-4E10-9E34-FDFC9CF7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A1922-69A5-4E26-AA6B-4AFD8ACE8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99589F-1FCD-41F5-BFD4-B0BDFB214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F4ABA-C99E-416F-966E-05B843587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6B545-0655-4D85-8861-20A5090C6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D3EF2-7A76-43F1-A83B-87974DC9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A1AF9-FC85-4629-A378-D29DD7401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41124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石墨聚苯板与普通EPS对比分析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石墨聚苯板概述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普通EPS概述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石墨聚苯板与普通EPS性能对比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石墨聚苯板与普通EPS经济性对比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石墨聚苯板与普通EPS环保性对比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石墨聚苯板与普通EPS对比分析的目的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明确两者在性能、应用、优缺点等方面的差异，为相关领域的研究和实际应用提供参考。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随着建筑节能要求的不断提高，保温材料作为建筑围护结构的重要组成部分，其性能优劣直接影响到建筑的节能效果。石墨聚苯板和普通EPS作为常用的保温材料，在建筑节能领域具有广泛的应用。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通过对比分析，可以明确石墨聚苯板和普通EPS在导热系数、燃烧性能、抗压强度等关键性能指标上的差异，为材料选择提供依据。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明确性能差异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了解两种保温材料的优缺点，有助于在实际应用中根据工程需求选择合适的保温材料，提高建筑节能效果。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指导实际应用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对比分析可以促进对保温材料的深入研究，推动相关技术的不断发展和创新，为建筑节能领域提供更多优质的选择。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石墨聚苯板概述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石墨聚苯板是一种新型的高效保温材料，通过在聚苯乙烯（EPS）中添加石墨等添加剂，提高了其保温性能和阻燃性能。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具有优异的保温性能、良好的阻燃性能、高强度、耐候性好等特点。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石墨聚苯板的生产工艺主要包括原料准备、预发、熟化、成型、烘干、切割等步骤。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首先将聚苯乙烯颗粒与石墨等添加剂按一定比例混合均匀，然后进行预发、熟化等处理，接着将预发后的珠粒放入模具中加热成型，最后进行烘干、切割等后处理。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生产工艺及流程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65" r="80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石墨聚苯板广泛应用于建筑外墙保温、屋面保温、冷库保温等领域。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随着国家对节能环保要求的不断提高，以及建筑保温市场的不断扩大，石墨聚苯板作为一种高效保温材料，市场需求不断增长。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应用领域与市场需求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普通EPS概述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EPS（Expanded Polystyrene）即聚苯乙烯泡沫，是一种轻质高分子聚合物。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EPS定义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具有质量轻、导热系数低、吸水率低、耐酸碱、抗老化等特点。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EPS特点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普通EPS的生产工艺主要包括原料准备、预发泡、熟化、成型、烘干和切割等步骤。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首先将聚苯乙烯颗粒与发泡剂混合，然后进行预发泡，使颗粒膨胀到一定倍数。接着将预发泡颗粒放入模具中加热成型，最后进行烘干和切割，得到所需形状的EPS制品。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生产工艺及流程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应用领域与市场需求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普通EPS广泛应用于建筑保温、包装材料、冷藏车制造等领域。在建筑保温领域，EPS板作为外墙外保温系统的重要组成部分，具有优异的保温性能和施工便捷性。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随着建筑节能标准的不断提高和人们对室内舒适度的追求，EPS在建筑保温领域的需求持续增长。同时，EPS在包装材料和冷藏车制造等领域也有广泛的应用前景。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石墨聚苯板与普通EPS性能对比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石墨聚苯板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具有较低的导热系数，意味着其保温性能优于普通EPS。在相同条件下，石墨聚苯板的保温效果更佳。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普通EPS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导热系数相对较高，保温性能相对较差。在寒冷地区或需要更高保温要求的建筑中，普通EPS可能无法满足需求。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导热系数对比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https://d.book118.com/747041124110006041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2024-09-14T08:21:45.860</cp:lastPrinted>
  <dcterms:created xsi:type="dcterms:W3CDTF">2024-09-14T00:21:45Z</dcterms:created>
  <dcterms:modified xsi:type="dcterms:W3CDTF">2024-09-14T00:21:47Z</dcterms:modified>
</cp:coreProperties>
</file>