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D0767-C5FD-4242-8DA9-6F37705EB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3F6F7-1355-43AC-96EE-D5905A12A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F14A0-6D2C-4D21-927D-05B716F49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23843-4215-4461-AC00-5312E9BD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19FA4-C2AA-4D29-B0C6-02283461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8EC61-5B2D-4BE8-90EC-07F4CF98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D2A03-74B0-4342-BCFF-D8CE7006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4ADD6-6EB4-478A-A349-DE5A59BEB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1CFB0-95E8-4734-A5BE-2A6E0746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7C3A2-02B0-4F7C-97DA-F7D13C81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81660-1EF7-48B3-89BC-0B8556DC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42011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小学读书指导课例设计方案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掌握阅读的基本技巧和方法，如略读、精读、跳读等。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了解不同类型书籍的基本特点，如小说、科普、历史等。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理解阅读对于获取知识和个人发展的重要性。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262" r="1826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培养独立阅读和思考的能力，能够分析和评价所读内容。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培养良好的阅读习惯和阅读速度，提高阅读效率。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培养跨学科的阅读能力，能够将阅读与其他学科结合。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培养尊重知识、热爱文化的态度。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培养积极向上的生活态度和价值观。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0824" b="108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111" b="2111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培养对阅读的热爱和兴趣，享受阅读的乐趣。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选择适合小学生年龄段的阅读材料，如绘本、童话、科普读物等。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适合年龄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难度适中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14" r="171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提供不同类型的阅读材料，如小说、散文、诗歌等，以满足学生的阅读兴趣和需求。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选择适合学生阅读水平的材料，难度适中，避免过于简单或过于困难。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阅读材料的选择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教授学生正确的朗读技巧，如语速、语调、停顿等，以提高阅读效果。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讲解默读技巧，如快速浏览、跳读、寻读等，以提高阅读效率。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默读技巧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引导学生掌握精读技巧，如分析文本结构、理解作者意图、提炼主题等。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精读技巧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阅读技巧的讲解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鼓励学生提出问题，培养发现问题和解决问题的能力。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引导学生根据标题、封面等信息预测文本内容，激发阅读兴趣。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训练学生总结文本内容的能力，提高对文本的整体把握能力。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阅读策略的运用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通过创设与学习内容相关的情境，引导学生进入阅读状态。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教师根据阅读内容，利用多媒体、实物展示等方式，为学生营造一个与主题相关的情境，激发学生的阅读兴趣，帮助学生更好地理解文本。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组织学生分组进行阅读和讨论，促进交流与合作。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教师将学生分成小组，每组分配一定的阅读任务，小组成员共同阅读、讨论，分享阅读心得，培养学生的团队协作能力和沟通能力。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https://d.book118.com/747042011051006035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2024-09-09T17:05:04.002</cp:lastPrinted>
  <dcterms:created xsi:type="dcterms:W3CDTF">2024-09-09T09:05:04Z</dcterms:created>
  <dcterms:modified xsi:type="dcterms:W3CDTF">2024-09-09T09:05:05Z</dcterms:modified>
</cp:coreProperties>
</file>