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7E31C-C24E-4F7A-96D8-A522795F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CF209-F6DA-4384-B13E-494B75140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BC24A-BADD-4C9B-912C-7FEB3227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6A622-18AC-4758-A133-A82B3009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A2956-960A-4AD8-AC63-87BA79972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5E72D-1CBD-4080-BF34-B0346B92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6504C-C3D4-4B7A-9913-511D1174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C30B4-D834-4A4C-AA43-F4F20FD0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18636-622A-4288-BCD1-6CF013475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B3E12-C4F4-44D3-B889-B2945756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C6975-26AE-441C-BB37-13577BC7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44145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供应链整合与协同管理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供应链整合策略与方法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供应链协同管理实施路径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供应链整合与协同管理案例分析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供应链整合是指通过协调、优化供应链各环节的资源、信息和流程，实现供应链整体效率和效益的提升。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供应链整合有助于降低企业运营成本、提高运营效率、增强市场响应能力和提升客户满意度，进而提升企业竞争力。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实现供应链整体最优，包括成本最低、时间最短、质量最好和服务最优等方面。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包括客户导向、协同合作、信息共享、风险共担和持续改进等原则。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技术的快速发展，供应链整合已成为企业提升竞争力的重要手段。越来越多的企业开始关注并实施供应链整合战略，通过优化供应链流程、加强供应链协同和信息共享等方式提升供应链整体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供应链整合过程中，企业面临着诸多挑战，如供应链复杂性增加、信息不透明、协同难度大、风险难以控制等。为应对这些挑战，企业需要加强供应链战略规划、提升信息技术应用水平、加强供应链风险管理等方面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供应链协同管理基础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协同管理是指通过整合多方资源、协调各方利益，实现共同目标的过程。在供应链中，协同管理强调供应链各环节间的紧密合作与协调，以提高整体效率和竞争力。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协同管理在供应链中具有重要作用，它可以促进供应链各环节间的信息共享、资源整合和业务协同，降低运营成本、提高响应速度和客户满意度，从而增强供应链的整体竞争力。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信息协同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通过信息技术手段实现供应链各环节间的信息实时共享，提高信息传递的准确性和时效性，减少信息失真和延误。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整合供应链中的物流、资金流、信息流等资源，实现资源的优化配置和高效利用，提高资源使用效率。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在供应链各环节间建立紧密的合作关系，协调采购、生产、销售等业务流程，确保供应链的顺畅运转。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协同管理在供应链中应用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协同管理优势与挑战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协同管理可以显著提高供应链的整体效率和竞争力，降低成本、提高响应速度和客户满意度。同时，协同管理还有助于建立稳定的供应链合作关系，增强供应链的抗风险能力。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协同管理面临着多方面的挑战，如信息不对称、利益分配不均、信任缺失等。此外，协同管理还需要投入大量的人力、物力和财力资源，对企业的组织结构和业务流程进行重组和优化。因此，企业在实施协同管理时需要充分评估自身条件和外部环境，制定科学合理的实施方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供应链整合策略与方法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通过构建长期稳定的合作关系，实现资源共享、风险共担和利益共赢。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供应链战略联盟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制定统一的供应链计划，协调各成员企业的生产和配送计划，提高整体运营效率。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建立高效的信息共享机制，实现供应链各环节信息的实时传递和透明化。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供应链信息共享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战略层面整合策略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通过延迟产品差异化或定制化，降低库存成本和风险。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建立快速响应市场变化的机制，提高供应链的灵活性和适应性。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精益供应链管理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通过消除浪费、降低成本、提高效率，实现供应链的持续改进和优化。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战术层面整合方法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https://d.book118.com/747044145152006031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2024-09-04T08:08:08.011</cp:lastPrinted>
  <dcterms:created xsi:type="dcterms:W3CDTF">2024-09-04T00:08:08Z</dcterms:created>
  <dcterms:modified xsi:type="dcterms:W3CDTF">2024-09-04T00:08:10Z</dcterms:modified>
</cp:coreProperties>
</file>