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A6E61-A5C5-4347-A1C5-BE4C12E72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C4125-4948-44D5-AC57-0F6C01266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B857C-E5E2-46EB-858B-96D707F70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9E7FD-7F5C-4FF5-B048-7831DD50E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46914E-CB80-4B1F-BE50-E2B3BD5E5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FB0B68-CD40-46E9-A775-F904994DC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B0E973-B286-4989-ABAA-347C23E70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9A501-8C6B-4669-9BF2-D7031A755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AECCA-EE7D-4AA8-A65C-83CE80A35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33E5D-7161-49E8-AE13-DF71C2349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D3D99-C36B-4C37-B548-6BDDA1C71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4613110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中信证券杨泽原分析报告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中信证券概述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杨泽原分析报告概述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中信证券市场地位分析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中信证券的业务分析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中信证券的风险与挑战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杨泽原对中信证券的展望与建议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中信证券概述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17" r="14917"/>
          <a:stretch>
            <a:fillRect/>
          </a:stretch>
        </p:blipFill>
        <p:spPr>
          <a:xfrm>
            <a:off x="8303070" y="1200966"/>
            <a:ext cx="3434928" cy="3434928"/>
          </a:xfrm>
          <a:prstGeom prst="snip2Diag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853553" y="3293711"/>
            <a:ext cx="3412554" cy="3412554"/>
          </a:xfrm>
          <a:prstGeom prst="snip2Diag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9829" y="1200966"/>
            <a:ext cx="4742231" cy="5273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成立时间：1995年10月25日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注册资本：126.06亿元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总部地点：广东省深圳市福田区中心三路8号卓越时代广场（二期）北座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：证券经纪、证券投资咨询、与证券交易和证券投资活动有关的财务顾问、证券承销与保荐、证券自营、证券资产管理、融资融券、证券投资基金代销、为期货公司提供中间介绍业务、代销金融产品业务及中国证监会批准的其它业务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11222422" y="61002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342508" y="6097266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456583" y="609898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567227" y="610795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672404" y="610381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222422" y="621799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42508" y="6215040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456583" y="6216756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567227" y="6225726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672404" y="6221593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222422" y="6335763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42508" y="633281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456583" y="633453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1567227" y="634350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1672404" y="633936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2422" y="6453537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342508" y="645058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1456583" y="645230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567227" y="646127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1672404" y="645714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599" r="2559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中信证券于1995年10月25日在北京成立，为全国首批获准成立的五家证券公司之一。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2003年，中信证券完成首次增资扩股，注册资本增至48亿元。2005年，中信证券成功在A股市场上市。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2011年，中信证券与里昂证券签订战略合作协议，共同开展在亚太地区的业务合作。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近年来，中信证券不断拓展业务领域，推出多项创新产品和服务，成为国内领先的综合性证券服务提供商。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业务拓展与创新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公司业务与产品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经纪业务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提供股票、债券、基金等证券交易服务，满足投资者买卖证券的需求。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资产管理业务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为投资者提供各类投资理财产品和服务，包括公募基金、私募基金、信托计划等。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投资银行业务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为企业提供股票发行、并购、重组等财务顾问服务，以及债券承销等资本市场服务。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研究业务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提供宏观经济、行业及上市公司研究报告，为投资者提供决策参考。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杨泽原分析报告概述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评估中信证券的投资价值，提供投资建议。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随着中国资本市场的不断发展，证券行业面临着诸多机遇和挑战。中信证券作为国内领先的证券公司，其投资价值及行业地位备受关注。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分析报告的目的和背景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介绍中信证券的历史沿革、业务范围及市场地位。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对中信证券的财务报表进行深入分析，包括收入、利润、资产质量等方面。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投资银行业务分析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评估中信证券的投资银行业务表现，包括股票承销、债券发行、并购重组等方面。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资产管理业务分析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分析中信证券的资产管理业务规模、产品创新及风险控制。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分析报告的主要内容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分析报告的结论与建议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中信证券作为国内领先的证券公司，具备较强的投资价值。其在投资银行业务和资产管理业务方面表现优异，且拥有完善的业务布局和良好的风险控制体系。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投资者可重点关注中信证券的投资机会，同时需关注国内外经济形势及政策变化对公司的影响。中信证券应继续加强业务创新和风险控制，以应对日益激烈的市场竞争。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中信证券市场地位分析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随着中国经济的持续增长，证券市场已成为企业融资的重要渠道，市场规模不断扩大。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证券市场发展迅速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208" r="11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证券公司数量众多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行业监管加强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042" r="9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中国证券市场拥有众多证券公司，竞争激烈。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为了规范市场秩序，中国证监会等监管机构加强了对证券公司的监管力度。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证券行业的市场现状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958" b="10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中信证券是全国最大的证券公司之一，市场份额较大。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中信证券在经纪业务、投资银行业务等方面具有较强的竞争优势。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中信证券在海外市场的拓展方面也取得了显著成绩。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中信证券的市场份额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品牌优势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中信证券是国内领先的证券公司，品牌知名度高，具有较强的市场影响力。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中信证券在经纪业务、投资银行业务等方面具有较强的竞争优势，能够为客户提供全方位的服务。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中信证券的竞争优势与劣势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https://d.book118.com/747046131104006040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2024-09-12T23:05:36.133</cp:lastPrinted>
  <dcterms:created xsi:type="dcterms:W3CDTF">2024-09-12T15:05:36Z</dcterms:created>
  <dcterms:modified xsi:type="dcterms:W3CDTF">2024-09-12T15:05:38Z</dcterms:modified>
</cp:coreProperties>
</file>