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92545-4DF0-4B6B-A19F-40E927A29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6022F-C8CD-4E62-A216-AA710F7E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E54E1-0A2E-4246-A84F-821181AAF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FB1D3-63D3-41E7-83A4-53712587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0D91C-E786-4DC9-9445-FBE92058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B1D64-7AC3-42E8-810F-3CD5CE74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E45F8-23B8-4FB5-B7D6-35604AE6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354E1-664F-45F3-980D-A513BEA1E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2A5E0-E7D3-4A58-897B-45C1541E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EE660-B14B-4521-9F42-77033054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CFD0-0A7C-404E-B7CC-873A210B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50006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病人慢阻肺护理查房PPT课件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慢阻肺病人的病情监测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慢阻肺病人的康复与预防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慢阻肺病人护理查房实践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慢阻肺疾病概述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64" b="2336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慢阻肺是一种常见的慢性呼吸系统疾病，以持续气流受限为特征，通常呈进行性发展，可预防和治疗的疾病。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慢阻肺的主要特点是持续气流受限，通常与吸烟、空气污染、职业暴露等环境因素有关，患者常出现咳嗽、咳痰、呼吸困难等症状。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慢阻肺的主要病因包括吸烟、空气污染、职业暴露等环境因素，以及遗传、免疫等因素。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慢阻肺的病理改变主要包括气道炎症、气道重塑和肺实质破坏等，这些改变导致气道狭窄、气流受限和呼吸困难等症状。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慢阻肺的病程通常呈进行性发展，可分为早期、中期和晚期等阶段，每个阶段的严重程度和症状不同。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慢阻肺的症状主要包括慢性咳嗽、咳痰、呼吸困难等，这些症状可能随着病情的加重而逐渐加重。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慢阻肺的病程与症状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慢阻肺病人的护理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保暖保湿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定期开窗通风，保持室内空气流通，避免空气污染。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注意室内温度和湿度的调节，保持室内温暖湿润，有利于呼吸道健康。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鼓励病人进行适量的有氧运动，如散步、慢跑等，增强体质，提高免疫力。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劝导病人戒烟，限制饮酒，以减轻对呼吸道的刺激。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172" b="21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病人应按时按量服用医生开具的药物，不可随意增减剂量或更改用药方式。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注意观察病人用药后的反应，如出现不良反应，应及时就医。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避免自行购买和使用与治疗慢阻肺相冲突的药物。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按照医生建议定期进行复查，以便及时了解病情变化和治疗效果。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观察药物反应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避免药物冲突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适当增加蛋白质摄入，如鱼、瘦肉、豆类等；减少脂肪和碳水化合物的摄入，以减轻呼吸负担。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高蛋白、低脂肪、低碳水化合物饮食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蔬菜和水果富含维生素和矿物质，有利于提高免疫力。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多摄入新鲜蔬菜和水果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减少盐的摄入，以降低水肿和心肺负担。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避免食用辛辣、油腻等刺激性食物，以免加重呼吸道症状。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关注病人的心理状态，给予必要的心理支持和安慰。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鼓励病人保持乐观、积极的心态，增强战胜疾病的信心。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帮助病人建立积极心态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如有需要，可寻求专业心理咨询师的帮助，以帮助病人应对心理压力和情绪问题。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提供专业心理咨询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鼓励家庭成员给予病人关爱和支持，共同营造一个温馨、和谐的家庭氛围。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https://d.book118.com/747050006034006030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2024-09-01T17:58:50.265</cp:lastPrinted>
  <dcterms:created xsi:type="dcterms:W3CDTF">2024-09-01T09:58:50Z</dcterms:created>
  <dcterms:modified xsi:type="dcterms:W3CDTF">2024-09-01T09:58:52Z</dcterms:modified>
</cp:coreProperties>
</file>