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1D16B81-AE08-4A5A-ACF4-B804BF5A1C9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44D36-80F5-42A9-95E3-AC6C9E281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95879-A7A8-4870-A49B-88877B9F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91B4B-B8CE-4F1F-87BE-E817F16A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15A7A-FE21-4A43-9D6B-B730A2B7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DEFBB-4E10-4746-B5B5-F140BF302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29C8D-375A-4F06-861F-087E0FEC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07AF9-EC83-4C1C-80D7-10A15512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4A718-76B7-42B9-80BA-C1B60C23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6244E-F280-4394-B514-836139859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83990-6A9F-4876-90E3-34610EB1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5D40-4649-4698-BCCE-C285E41A8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B9BF1C-5588-48DC-9763-30B129A033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FF3739-F989-48B9-B510-B627D56825C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5005405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班主任的情感表达与关怀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班主任的情感表达与关怀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班主任的情感表达技巧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班主任的情感表达案例分析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班主任的情感表达对学生的影响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班主任的情感表达与关怀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什么是班主任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桥梁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班主任在学校中扮演着重要角色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负责学生的学业管理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爱心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关心学生的情感状态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班主任关怀的方式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班主任需要倾听学生的心声，了解他们的困惑和需求。给予学生精神上的支持和鼓励。与学生建立亲密的关系，让他们感受到关怀和温暖。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产生影响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潜移默化的影响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促进积极向上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增加学生的乐观积极性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勇气面对挑战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班主任情感表达的重要性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增进师生关系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促进学生的学习和发展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班主任的情感表达方式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亲切的语言和交流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关心日常生活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行动表达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班主任的情感表达技巧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班主任与学生的亲密关系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班主任在与学生的互动中，要注重建立起亲密的关系，这种关系建立在互相尊重和信任的基础上。只有建立了良好的师生关系，班主任才能更好地了解学生的需求和困扰，从而更好地给予关怀和支持。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不轻易打断学生的发言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让学生充分表达想法和感受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给予时间和空间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减少评判和干涉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尊重意见和看法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影响学生成长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增进师生关系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鼓励表扬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发现学生长处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给予及时表扬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体贴关怀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及时解决问题困扰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关心身心健康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传递温暖与安心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真诚细致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增进师生情感联系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学生感受关怀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班主任与学生之间的情感分享是建立良好关系的重要方式之一。通过分享个人情感和经历，可以拉近师生之间的距离，增进互相的了解和信任。班主任在分享时需要注意时机和方式，避免对学生产生负面影响。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师生互相信任的重要性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信任基石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尊重学生的个性和需求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真诚沟通促进关系发展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诚恳交流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班主任的情感表达案例分析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https://d.book118.com/747050054056006054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班主任的情感表达与关怀</vt:lpstr>
      <vt:lpstr>目录</vt:lpstr>
      <vt:lpstr>第1章 班主任的情感表达与关怀</vt:lpstr>
      <vt:lpstr>什么是班主任</vt:lpstr>
      <vt:lpstr> </vt:lpstr>
      <vt:lpstr>班主任情感表达的重要性</vt:lpstr>
      <vt:lpstr>班主任的情感表达方式</vt:lpstr>
      <vt:lpstr>第二章 班主任的情感表达技巧</vt:lpstr>
      <vt:lpstr> </vt:lpstr>
      <vt:lpstr>积极倾听</vt:lpstr>
      <vt:lpstr>鼓励表扬</vt:lpstr>
      <vt:lpstr>体贴关怀</vt:lpstr>
      <vt:lpstr>情感分享</vt:lpstr>
      <vt:lpstr>建立信任</vt:lpstr>
      <vt:lpstr>第3章 班主任的情感表达案例分析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2024-09-28T16:52:35.564</cp:lastPrinted>
  <dcterms:created xsi:type="dcterms:W3CDTF">2024-09-28T08:52:35Z</dcterms:created>
  <dcterms:modified xsi:type="dcterms:W3CDTF">2024-09-28T08:52:37Z</dcterms:modified>
</cp:coreProperties>
</file>