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917297-B10E-4548-A30F-A89525FCCC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267D59-87D5-4D70-A4BB-7B80634FE2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7DA9D7-845F-48A6-AEC4-CB98359027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91B6E1-9341-4735-B272-0F19DBE9DB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F609FE-E263-4931-8FE1-E99446020E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C0F591-C24A-4816-9301-68FEBADDCA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00495A-958F-453F-A7FC-5ABAEC5A42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06D839-B0B4-43B2-982E-32C26F3CBF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88B3D0-F610-43AD-94B8-522DCCDCD7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CDC17E-D071-4448-821F-C83AA88ECF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D5AEB6-0703-43B6-8C6B-0B5F78406E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053061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化学品管理的国际标准与认证</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化学品管理概述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国际化学品管理标准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化学品管理认证体系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企业如何应对国际标准与认证挑战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案例分析：成功应对国际标准与认证经验分享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化学品管理概述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950" r="299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125" r="3012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934" r="2393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化学品是指各种元素、化合物、混合物或单质，无论是天然的还是人造的，都属于化学品范畴。</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化学品定义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根据化学品的物理、化学性质，毒性和环境危害等因素，将化学品分为不同的类别，如易燃、易爆、有毒、腐蚀等。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化学品分类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6867" r="1686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化学品管理重要性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保障人类健康和环境安全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通过对化学品的有效管理，可以降低化学品对人类健康和环境造成的潜在危害。</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促进可持续发展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化学品管理是实现可持续发展的重要环节，有助于推动绿色化学和循环经济的发展。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履行国际义务</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加强化学品管理是我国履行国际公约和协定，参与全球环境治理的重要举措。</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国内管理现状</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我国已经建立了一套相对完善的化学品管理体系，包括法律法规、标准规范、监管机制等方面。</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国际管理趋势</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国际上对化学品管理的重视程度不断提高，各国纷纷加强化学品管理法规和标准的制定和执行力度，推动全球化学品管理向更加严格、科学的方向发展。同时，国际合作也在不断加强，共同应对化学品带来的挑战。</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未来发展方向</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未来化学品管理将更加注重源头预防、全过程控制和风险管理，推动绿色化学和循环经济的发展，加强国际合作与交流，实现全球化学品管理的可持续发展。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国内外管理现状及趋势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国际化学品管理标准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GHS制度概述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GHS（Globally Harmonized System of Classification and Labelling of Chemicals）是一个国际性的化学品分类和标签制度，旨在通过统一的标准来提高化学品的安全性和环保性。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GHS分类标准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GHS将化学品按照其物理、化学、毒理等性质进行分类，包括易燃、腐蚀、有毒等多种类型，并为每种类型制定了相应的标签和警示语。</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GHS标签要求</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GHS要求化学品生产商、进口商和下游用户必须在化学品包装上粘贴符合规定的标签，以明确标识化学品的危险性和安全使用方法。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GHS全球化学品统一分类和标签制度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REACH法规及其影响</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REACH法规的实施对全球化学品贸易产生了深远的影响，推动了各国加强化学品管理和监管，提高了化学品的安全性和环保性。</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REACH对全球化学品贸易的影响</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REACH（Registration, Evaluation, Authorization and Restriction of Chemicals）是欧盟制定的一项化学品管理法规，旨在保护人类健康和环境安全。</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REACH法规概述</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REACH要求化学品生产商和进口商必须向欧盟化学品管理局注册其生产的化学品，并提供相关的安全数据和信息。</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REACH注册要求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879" b="879"/>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OECD（Organization for Economic Cooperation and Development）制定的化学品测试准则是一系列关于化学品毒性和生态毒性测试的国际标准，被广泛应用于化学品的安全评估和风险管理。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OECD化学品测试准则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ISO（International Organization for Standardization）制定的化学品管理标准包括化学品分类、标签、包装、运输等多个方面，为全球化学品管理提供了重要的技术支撑。</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ISO化学品管理标准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其他国际标准简介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国际合作与协调</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各国政府、国际组织和行业协会通过加强合作与协调，共同推动国际化学品管理标准的实施和监管。</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国家立法与执法</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各国政府通过制定和实施相关法律法规，加强对化学品生产、进口、销售和使用等环节的监管，确保化学品符合国际标准和国内法规要求。</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行业自律与社会责任</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化学品行业通过加强自律，积极履行社会责任，推动行业的可持续发展和绿色转型。同时，行业组织也积极参与国际标准的制定和实施，促进行业内部的规范化和标准化。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标准实施与监管机制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化学品管理认证体系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ISO 17025认证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针对检测和校准实验室的国际标准，确保实验室具备进行准确、可靠测试和校准的能力。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REACH认证</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欧盟的化学品注册、评估、授权和限制制度，对进入欧盟市场的化学品进行监管。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GHS认证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全球化学品统一分类和标签制度，为化学品提供统一的分类、标签和包装标准。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常见认证体系介绍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75" r="163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提交认证申请，认证机构审核申请材料并决定是否受理。</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申请与受理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认证机构派遣审核员进行现场评估，包括文件审查、现场检查和员工访谈等。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现场评估</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认证机构根据现场评估结果和其他相关信息，做出认证决定。</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审核与决定</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通过认证后，认证机构颁发认证证书，证明企业符合相关标准和要求。</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证书颁发</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认证流程与要求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认证机构</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国内外众多认证机构提供化学品管理认证服务，如TÜV、SGS、Intertek等。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资质认定</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认证机构需获得相关国家和地区的认可和授权，才能开展认证业务。</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互认协议</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部分国家和地区之间签署了互认协议，使得在这些地区获得的认证证书在协议范围内得到承认。</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认证机构及资质认定</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持续改进与复审机制</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持续改进</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企业需建立持续改进机制，确保化学品管理体系的持续有效性和符合性。</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复审内容</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复审包括对原有认证范围的确认、对管理体系的审核以及对不符合项的整改情况等。</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复审周期</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认证证书通常有一定的有效期，到期后需进行复审或重新认证。</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复审结果</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根据复审情况，认证机构做出保持认证、暂停认证或撤销认证的决定。</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04</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企业如何应对国际标准与认证挑战</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https://d.book118.com/747053061064006044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2024-09-18T21:06:47.814</cp:lastPrinted>
  <dcterms:created xsi:type="dcterms:W3CDTF">2024-09-18T13:06:47Z</dcterms:created>
  <dcterms:modified xsi:type="dcterms:W3CDTF">2024-09-18T13:06:50Z</dcterms:modified>
</cp:coreProperties>
</file>