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F8D5D9-F50B-448D-993D-09ED5379A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FA8F5-F4AA-4675-BF2E-3100236FA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04629F-ADC4-43F8-8A58-E856CE34F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18F9C7-8FCD-465D-A2C4-E39DB6A21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3F6B14-26FB-425A-AFE7-165F40F6F9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20B9C8-F3B3-44B8-8F08-685A1B72B3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506D1A-5EC7-4B9D-9119-D0494EE5E0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276DA3-DC8E-4CC6-9756-4DAEE27516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6882BF-43E4-4D45-B720-AEE3035499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74805D-57DF-49A6-B932-523897235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617528-BD27-4FBF-B99F-E43A0CA8C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540330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三下采煤可行性技术方案</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三下采煤技术方案概述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三下采煤可行性分析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三下采煤技术方案实施步骤</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三下采煤技术方案效果评估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三下采煤技术方案风险与应对措施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我国是煤炭资源大国，煤炭开采量巨大，其中“三下”采煤占据较大比重。</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“三下”采煤是指在建筑物下、水体下和铁路下进行采煤作业，具有较高的安全风险和技术难度。</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随着煤炭资源的日益减少和环境保护意识的提高，三下采煤的可行性技术方案越来越受到关注。</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750" r="1675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678" r="17678"/>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技术方案目的和意义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研究三下采煤的可行性技术方案，提高采煤效率和安全性，降低对环境的影响。</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促进煤炭行业的可持续发展，保障国家能源安全，推动科技创新和产业升级。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三下采煤技术方案概述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通过数值模拟和相似模拟等手段，预测采煤过程中岩层运动和地面沉陷规律，为制定安全开采方案提供依据。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采取适当的开采工艺和技术措施，控制采空区的形态和大小，减轻对地面建筑物、水体和铁路的影响。</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472" r="447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9622" r="196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利用岩层运动和地面沉陷规律，合理控制开采范围和开采深度，实现建筑物、水体和铁路下安全采煤。</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三下采煤技术原理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经济合理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通过优化开采工艺和技术措施，降低生产成本，提高经济效益。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安全可靠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通过合理控制开采范围和开采深度，降低对地面建筑物、水体和铁路的影响，提高开采安全性。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技术先进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采用数值模拟、相似模拟等技术手段，精确预测岩层运动和地面沉陷规律，提高开采效率。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三下采煤技术特点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国内外研究现状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国内外学者对三下采煤技术进行了广泛研究，取得了一系列研究成果和应用实例。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技术难题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三下采煤技术在实际应用中仍存在一些技术难题，如采空区控制、地面沉陷预测等。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随着科技的不断进步和应用需求的不断提高，三下采煤技术将向更加安全、高效、智能化的方向发展。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三下采煤技术现状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三下采煤可行性分析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现有技术条件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目前，我国已经具备了较为成熟的三下采煤技术，包括数值模拟、相似模拟、物理模拟等手段，可以对采煤过程中的围岩稳定性、地表沉降等进行有效预测和控制。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实践经验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我国在三下采煤方面已经积累了一定的实践经验，成功实施了多个类似工程，为技术方案的实施提供了可靠的参考和借鉴。</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技术研发与创新</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我国在采煤技术领域不断进行研发和创新，积极推广应用新技术、新工艺、新设备，为三下采煤的可行性提供了有力的技术支持。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投资成本</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三下采煤技术的投资成本较高，但随着技术的不断成熟和推广，成本也在逐渐降低，使得工程在经济上具有可行性。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资金来源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目前，我国已经设立了专项资金用于支持煤炭企业进行三下采煤技术改造和升级，为企业提供了资金保障。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经济效益</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三下采煤工程实施后，可以有效地提高煤炭资源的开采率，延长矿井服务年限，提高企业的经济效益。</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经济可行性分析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环境保护</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三下采煤技术可以减少对地表生态环境的破坏，降低土地沉陷等环境问题，符合可持续发展的要求。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社会影响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三下采煤技术的实施可以提供更多的就业机会，促进地方经济发展，同时也可以提高煤炭企业的安全生产水平，减少安全事故的发生。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环境和社会可行性分析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三下采煤技术方案实施步骤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确定采煤目标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根据矿井资源条件、市场需求和经济效益等因素，明确采煤目标和任务。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制定采煤计划</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根据采煤目标，制定详细的采煤计划，包括采煤方法、工作面布置、回采工艺等。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确定安全措施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针对三下采煤的特殊情况，制定相应的安全技术措施，确保采煤过程中的安全。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https://d.book118.com/747054033000006040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2024-09-12T03:25:29.025</cp:lastPrinted>
  <dcterms:created xsi:type="dcterms:W3CDTF">2024-09-11T19:25:29Z</dcterms:created>
  <dcterms:modified xsi:type="dcterms:W3CDTF">2024-09-11T19:25:31Z</dcterms:modified>
</cp:coreProperties>
</file>