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21743-2A38-4A2C-B601-06CC13EB1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13700-7F40-4D48-AC36-B22416909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39A44-6733-48A8-BDDA-351D98917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432D8-4235-415E-BF50-FC4C3664E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1F4BA6-430E-4C14-AE9D-0857EDAE4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3D13BD-CBE7-4D28-949C-CA7F6CD1D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192DC3-D5B1-4943-B518-1C3D1EE10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A2C51C-90B1-4EB2-AEA5-E2CFFAFF1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8B6B9-D61E-4D4A-87E6-78D83DE62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275B5-98B9-47DA-8841-B3A0C2CD7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8E281-61EC-4EB6-A392-591B70C33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55054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增强供应商责任意识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供应商责任概述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供应商责任的具体表现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增强供应商责任意识的措施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供应商责任意识提升的实践案例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供应商责任意识提升的效果评估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供应商责任概述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586" r="225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72" r="287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供应商责任的定义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供应商责任包括遵守法律法规、尊重人权、保护环境、诚信经营等方面。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供应商责任是指供应商在供应链中应承担的道德、法律和经济责任，以确保其业务活动对社会、环境和经济产生积极影响。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136" b="191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供应商责任的重要性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保障供应链稳定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供应商承担责任有助于确保供应链的稳定和连续性，减少风险。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积极履行责任的供应商能够提升企业形象，增强消费者信任。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供应商责任是企业实现可持续发展的重要组成部分，有助于推动整个社会向更加可持续的生产和消费模式转变。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合作共赢的基础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积极履行责任的供应商能够与企业建立长期稳定的合作关系，实现合作共赢。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风险管理的要求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对供应商责任的关注和管理有助于企业降低供应链风险，确保业务连续性。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企业社会责任的延伸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供应商责任是企业社会责任在供应链上的延伸，是企业对外部利益相关者负责的表现。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供应商责任与企业社会责任的关系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供应商责任的具体表现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供应商必须确保所提供的产品符合质量标准、规格和性能要求，不得出现质量问题。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保证产品质量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供应商应建立完善的质量检验和控制体系，确保产品在生产过程中和出厂前经过严格的质量检查。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质量检验与控制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75" r="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一旦发现产品质量问题，供应商应立即采取措施进行整改，并对问题产品负责到底，承担相应的损失。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产品质量责任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供应商应按照合同约定的交货期进行生产，确保产品按时交付。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准时交货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交货计划管理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延误交货处理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供应商应制定合理的生产计划和交货计划，确保生产进度与交货期的要求相匹配。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如因供应商原因导致交货延误，供应商应承担相应的违约责任，并积极采取措施尽快完成交货。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交货期责任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供应商应提供具有竞争力的价格，并确保价格的合理性和公平性。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125" r="6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合理定价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如市场价格发生波动，供应商应及时与采购方沟通，协商调整价格，确保双方利益不受损失。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价格波动处理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供应商应向采购方提供详细的成本构成和价格计算依据，确保价格的透明度和可信度。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价格透明度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价格责任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供应商应提供详细的产品介绍、技术咨询等售前服务，确保采购方对产品有充分了解。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售前服务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供应商应建立完善的售后服务体系，提供及时、有效的技术支持和维修服务，确保采购方在使用过程中遇到的问题得到及时解决。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供应商应保持良好的服务态度，对采购方提出的问题和需求给予积极响应和及时处理。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服务态度与响应速度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服务责任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增强供应商责任意识的措施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合同条款明确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在采购合同中明确双方的权利和义务，特别是供应商的违约责任和赔偿条款，提高供应商的责任意识。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制定明确的供应商选择标准，包括质量、价格、交货期、服务等方面，确保选择的供应商具备承担责任的能力。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供应商档案管理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建立供应商档案，记录供应商的基本信息、历史交易记录、质量评估结果等，为后续的供应商管理提供依据。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建立完善的供应商管理制度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针对供应商的需求和特点，设计培训课程，包括质量管理、交货期管理、服务提升等方面，提高供应商的专业水平。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根据供应商的实际情况，选择合适的培训方式，如线上培训、线下培训、工作坊等，确保培训效果。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对培训效果进行评估，了解供应商的学习情况和改进成果，为后续的培训提供参考。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加强供应商培训和教育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https://d.book118.com/747055054046006032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2024-09-05T01:28:17.011</cp:lastPrinted>
  <dcterms:created xsi:type="dcterms:W3CDTF">2024-09-04T17:28:17Z</dcterms:created>
  <dcterms:modified xsi:type="dcterms:W3CDTF">2024-09-04T17:28:19Z</dcterms:modified>
</cp:coreProperties>
</file>