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E82C3-35A9-49A1-A31D-F9F7F0E9C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EF71F-EA62-4651-AEFD-0D1BFA63B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C1C05-CB4B-433E-B825-DE8389988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879D1-F78F-41AC-8583-84B78AD17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1FA0C4-AD7C-451E-AA73-C7BAD61B7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9D8660-9CFB-49B6-8ED1-288A2BA56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9A2DE3-FFC1-4F32-AC72-134AF6B86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B8331-3012-4E1A-A261-C97FDB5AB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3552F-5712-4585-A084-CA8F847AB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3DEBC-4E32-4E38-B716-2660845FC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26B33-100D-48A9-A98B-54252805A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6012416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妊娠课件\n## 1.妊娠期的生理变化及心理准备\n### 1.1 妊娠期的生理变化概述\n### 1.2 妊娠期的心理变化及调整\n### 1.3 妊娠期的营养需求与搭配\n## 2.孕期检查与产前诊断\n### 2.1 孕期检查的重要性及时间安排\n### 2.2 产前诊断的方法与意义\n### 2.3 孕期检查与产前诊断的注意事项\n## 3.孕期运动与健康管理\n### 3.1 孕期运动的益处与方法\n### 3.2 孕期健康管理的要点与建议\n### 3.3 孕期运动与健康管理的重要性\n## 4.分娩方式与准备\n### 4.1 分娩方式的介绍与选择\n### 4.2 分娩前的准备与注意事项\n### 4.3 分娩过程中的心理调适与支持\n## 5.产后恢复与育儿指导\n### 5.1 产后恢复的重要性及方法\n### 5.2 育儿知识与技能的准备\n### 5.3 产后心理调适与家庭支持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妊娠课件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妊娠期的生理变化及心理准备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5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5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体重增加</a:t>
                </a:r>
                <a:endParaRPr/>
              </a:p>
            </p:txBody>
          </p:sp>
          <p:sp>
            <p:nvSpPr>
              <p:cNvPr id="15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妊娠期体重增加是正常现象，但应控制增长速度，避免过度肥胖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体重增加过多可能导致妊娠期糖尿病、高血压等并发症</a:t>
                </a:r>
                <a:endParaRPr/>
              </a:p>
            </p:txBody>
          </p:sp>
        </p:grpSp>
        <p:grpSp>
          <p:nvGrpSpPr>
            <p:cNvPr id="15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乳房变化</a:t>
                </a:r>
                <a:endParaRPr/>
              </a:p>
            </p:txBody>
          </p:sp>
          <p:sp>
            <p:nvSpPr>
              <p:cNvPr id="16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乳房逐渐增大，乳晕变深，这是为哺乳做准备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注意乳房护理，避免乳腺炎等问题的发生</a:t>
                </a:r>
                <a:endParaRPr/>
              </a:p>
            </p:txBody>
          </p:sp>
        </p:grpSp>
        <p:grpSp>
          <p:nvGrpSpPr>
            <p:cNvPr id="16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腹部变化</a:t>
                </a:r>
                <a:endParaRPr/>
              </a:p>
            </p:txBody>
          </p:sp>
          <p:sp>
            <p:nvSpPr>
              <p:cNvPr id="1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腹部逐渐膨隆，子宫逐渐增大，这是胎儿生长发育的结果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注意腹部保护，避免剧烈运动和碰撞</a:t>
                </a:r>
                <a:endParaRPr/>
              </a:p>
            </p:txBody>
          </p:sp>
        </p:grpSp>
      </p:grpSp>
      <p:pic>
        <p:nvPicPr>
          <p:cNvPr id="16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妊娠期的生理变化概述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6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6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6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妊娠期女性可能会出现焦虑和抑郁情绪，这是正常的心理反应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学会调整心态，保持乐观，必要时寻求心理帮助</a:t>
                </a:r>
                <a:endParaRPr/>
              </a:p>
            </p:txBody>
          </p:sp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焦虑和抑郁</a:t>
                </a:r>
                <a:endParaRPr/>
              </a:p>
            </p:txBody>
          </p:sp>
        </p:grpSp>
        <p:grpSp>
          <p:nvGrpSpPr>
            <p:cNvPr id="17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从未孕到孕妇的身份转变，需要逐渐适应新的角色和责任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积极参与孕产课程，了解孕期知识，为分娩和育儿做好准备</a:t>
                </a:r>
                <a:endParaRPr/>
              </a:p>
            </p:txBody>
          </p:sp>
          <p:sp>
            <p:nvSpPr>
              <p:cNvPr id="1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身份转变</a:t>
                </a:r>
                <a:endParaRPr/>
              </a:p>
            </p:txBody>
          </p:sp>
        </p:grpSp>
        <p:grpSp>
          <p:nvGrpSpPr>
            <p:cNvPr id="17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担心胎儿生长发育异常或出生缺陷是正常现象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定期进行孕期检查，了解胎儿生长发育情况，减轻担忧</a:t>
                </a:r>
                <a:endParaRPr/>
              </a:p>
            </p:txBody>
          </p:sp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担心胎儿健康</a:t>
                </a:r>
                <a:endParaRPr/>
              </a:p>
            </p:txBody>
          </p:sp>
        </p:grpSp>
      </p:grpSp>
      <p:pic>
        <p:nvPicPr>
          <p:cNvPr id="18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妊娠期的心理变化及调整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营养需求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妊娠期营养需求增加，要保证摄入足够的蛋白质、脂肪、碳水化合物、维生素和矿物质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适量补充钙、铁、叶酸等营养素，以满足胎儿生长发育和孕妇自身需求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饮食搭配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饮食要多样化，保证营养均衡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避免过量摄入高热量、高脂肪、高盐分的食物，预防妊娠期并发症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注意饮食卫生，避免食物中毒和消化道感染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妊娠期的营养需求与搭配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孕期检查与产前诊断</a:t>
            </a:r>
            <a:endParaRPr/>
          </a:p>
        </p:txBody>
      </p:sp>
      <p:sp>
        <p:nvSpPr>
          <p:cNvPr id="20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孕期检查的重要性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孕期检查可以及时了解胎儿生长发育情况，发现并处理潜在问题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有助于制定合适的孕产计划，保障母婴健康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时间安排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孕早期（1-3个月）：每月一次检查，了解胚胎发育情况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孕中期（4-6个月）：每两周一次检查，关注胎儿生长发育和孕妇健康状况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孕晚期（7-9个月）：每周一次检查，密切监测胎儿宫内状况和孕妇身体状况，为分娩做好准备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孕期检查的重要性及时间安排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产前诊断的方法与意义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组合 2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组合 22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产前诊断方法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B超检查：了解胎儿生长发育情况，筛查胎儿畸形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胎儿心电图：监测胎儿心脏功能，发现心脏异常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胎儿染色体检查：筛查染色体异常，预防遗传性疾病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组合 23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产前诊断的意义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提前发现并处理潜在问题，减少母婴风险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为分娩和育儿做好准备，提高母婴生活质量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孕期检查与产前诊断的注意事项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组合 24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组合 24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遵循医生建议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按照医生建议进行孕期检查和产前诊断，不要擅自更改检查时间或项目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在检查过程中，如有不适，及时告知医生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组合 24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保持良好心态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不要过分担忧检查结果，保持积极心态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了解检查项目的意义和目的，积极配合医生进行检查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孕期运动与健康管理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孕期运动的益处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改善孕妇身体状况，缓解孕期不适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促进胎儿生长发育，提高新生儿免疫力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预防和缓解孕期并发症，如妊娠期糖尿病、高血压等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选择适合孕妇的运动项目，如孕妇瑜伽、散步、游泳等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控制运动强度，避免剧烈运动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在医生指导下进行运动，确保安全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孕期运动的益处与方法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https://d.book118.com/747060124165006042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妊娠课件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2024-09-16T11:51:03.238</cp:lastPrinted>
  <dcterms:created xsi:type="dcterms:W3CDTF">2024-09-16T03:51:03Z</dcterms:created>
  <dcterms:modified xsi:type="dcterms:W3CDTF">2024-09-16T03:51:05Z</dcterms:modified>
</cp:coreProperties>
</file>