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2C46A-273C-4BB1-91F0-2A6152539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5E2A5-8E16-4D3C-B9A9-54CF8FB40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98370-B8A7-4505-AA5D-B3C9CFD0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167E8-4DDE-4A13-A927-59E3E2AB7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4E6A8-1363-4513-952B-CE8726ABB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120BA-9D5B-4CF6-8456-C2488205E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272C36-2FBE-43C1-921E-A31C3B0E2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8DB51-3B7B-49B4-892F-00E7278ED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C609C-E0C0-43B9-B170-9DE5CCAD2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6CE46-38A7-488E-81E1-9CDDE179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BE74F-B716-4F1C-BF6A-C98E5A2CF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6014015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护理部主管年终述职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完成的任务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制定并实施护理部年度工作计划，确保部门工作有序进行。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组织护理人员参加培训，提高护理技能和服务质量。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优化护理流程，提升患者满意度。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定期对护理人员进行绩效考核，激励优秀员工。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未能完成护理人员招聘计划，导致部分岗位空缺。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未能全面推行电子病历系统，仍需手工录入部分信息。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未能实现患者满意度提升目标，需进一步分析原因并采取措施。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未完成的任务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通过提高福利待遇、加强团队建设等措施，降低人员流失率。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人员流失率高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培训资源不足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患者投诉处理不当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与外部培训机构合作，引进优质培训资源，提高培训效果。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建立完善的投诉处理机制，及时回应患者诉求，改进服务质量。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定期进行患者满意度调查，了解患者对护理服务的评价和需求，以便改进护理服务质量。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根据护理效果指标，对护理效果进行评估，包括患者康复情况、并发症发生率等。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对护理人员的操作规范进行评估，确保护理操作符合标准，降低护理风险。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护理操作规范评估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护理质量改进措施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根据评估结果，制定针对性的护理质量改进计划，明确改进目标和方法。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对护理人员进行培训和指导，提高护理技能和服务意识，确保改进措施的有效实施。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持续质量监测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对改进措施的实施情况进行监测，及时发现和解决存在的问题，确保改进效果的可持续性。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根据护理人员的实际情况和需求，制定针对性的培训计划，包括理论知识和实践操作等内容。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08" r="16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选择合适的培训方式，如集中授课、在线学习、模拟训练等，以提高培训效果。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对培训效果进行评估，了解护理人员掌握情况和实践应用能力，为后续培训提供参考。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护理质量与安全培训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https://d.book118.com/747060140153006034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2024-09-08T22:01:31.699</cp:lastPrinted>
  <dcterms:created xsi:type="dcterms:W3CDTF">2024-09-08T14:01:31Z</dcterms:created>
  <dcterms:modified xsi:type="dcterms:W3CDTF">2024-09-08T14:01:33Z</dcterms:modified>
</cp:coreProperties>
</file>