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A285F-DC76-44F9-87C6-195636B7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C7E78-EA32-4651-A123-92548F1C6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C872-0D8A-40B7-86A1-34E9D9FB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EF921-F5FA-4497-BBEE-3D7453BA5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77E46-0619-4EB7-BA7C-D0F1C554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6F2A3-E49B-4DC4-90E8-40E26FBA4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7AAF6-53CB-4D3E-B033-4447AE38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2872E-294D-4D0A-B915-3D780DC1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7084B-6E4F-496C-9FC3-744CE0075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F2F60-DC86-42FD-A262-3F3BC8A9B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4056F-921E-43DD-972A-B3328531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0141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师资格证证件样式介绍\n## 1.教师资格证证件概述\n### 1.1教师资格证的发展历程\n### 1.2教师资格证的类别与等级\n### 1.3教师资格证的适用对象\n## 2.教师资格证证件样式设计\n### 2.1教师资格证证件的尺寸与布局\n### 2.2教师资格证证件的颜色与图案\n### 2.3教师资格证证件的字体与排版\n## 3.教师资格证证件的组成部分\n### 3.1教师资格证证件的正面内容\n### 3.2教师资格证证件的背面内容\n### 3.3教师资格证证件的附件与证明\n## 4.教师资格证证件的获取与补办\n### 4.1教师资格证证件的获取流程\n### 4.2教师资格证证件的补办手续\n### 4.3教师资格证证件的验证与查询\n## 5.教师资格证证件的使用与注意事项\n### 5.1教师资格证证件的使用场合与要求\n### 5.2教师资格证证件的保管与携带\n### 5.3教师资格证证件的违规处理与法律责任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教师资格证证件样式介绍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教师资格证证件概述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教师资格证的发展历程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8" name="组合 1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9" name="组合 12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教师资格证制度起源于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的欧洲国家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20世纪初，我国开始引入教师资格证制度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改革开放后，教师资格证制度逐步完善</a:t>
                </a:r>
                <a:endParaRPr/>
              </a:p>
            </p:txBody>
          </p:sp>
          <p:pic>
            <p:nvPicPr>
              <p:cNvPr id="1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34" name="组合 13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教师资格证的发展阶段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，我国开始实行教师资格制度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，教师资格制度逐步完善，各类教师资格证书陆续推出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，教师资格证制度进一步完善，教师资格证书全国统一</a:t>
                </a:r>
                <a:endParaRPr/>
              </a:p>
            </p:txBody>
          </p:sp>
          <p:pic>
            <p:nvPicPr>
              <p:cNvPr id="1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教师资格证已成为教师行业的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基本准入证书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教师资格证制度不断完善，考试制度更加严格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教师资格证在国内外得到了广泛的认可</a:t>
                </a:r>
                <a:endParaRPr/>
              </a:p>
            </p:txBody>
          </p:sp>
          <p:pic>
            <p:nvPicPr>
              <p:cNvPr id="1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小学教师资格证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：适用于小学教育阶段的教师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：适用于初中教育阶段的教师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：适用于高中教育阶段的教师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中等职业学校教师资格证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：适用于中等职业学校教师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高等学校教师资格证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：适用于高等学校教师</a:t>
                </a:r>
                <a:endParaRPr/>
              </a:p>
            </p:txBody>
          </p:sp>
          <p:sp>
            <p:nvSpPr>
              <p:cNvPr id="14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教师资格证的类别</a:t>
                </a:r>
                <a:endParaRPr/>
              </a:p>
            </p:txBody>
          </p:sp>
          <p:sp>
            <p:nvSpPr>
              <p:cNvPr id="14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：适用于幼儿园教师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小学教师资格证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：适用于小学教师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：适用于初中教师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：适用于高中教师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中等职业学校教师资格证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：适用于中等职业学校教师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高等学校教师资格证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：适用于高等学校教师</a:t>
                </a:r>
                <a:endParaRPr/>
              </a:p>
            </p:txBody>
          </p:sp>
          <p:sp>
            <p:nvSpPr>
              <p:cNvPr id="15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教师资格证的等级</a:t>
                </a:r>
                <a:endParaRPr/>
              </a:p>
            </p:txBody>
          </p:sp>
          <p:sp>
            <p:nvSpPr>
              <p:cNvPr id="15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教师资格证的类别与等级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教师资格证的适用对象</a:t>
                </a:r>
                <a:endParaRPr/>
              </a:p>
            </p:txBody>
          </p:sp>
          <p:sp>
            <p:nvSpPr>
              <p:cNvPr id="1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师范类毕业生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：毕业于师范类专业的学生，可直接申请相应类别的教师资格证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非师范类毕业生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：非师范类专业毕业生，需通过考试获得相应类别的教师资格证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在职教师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：已在教师岗位工作的教师，需通过考试获得相应类别的教师资格证</a:t>
                </a:r>
                <a:endParaRPr/>
              </a:p>
            </p:txBody>
          </p:sp>
        </p:grpSp>
        <p:grpSp>
          <p:nvGrpSpPr>
            <p:cNvPr id="16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教师资格证的适用条件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具备相应的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通过教师资格证考试，取得相应的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考试成绩</a:t>
                </a:r>
                <a:endParaRPr/>
              </a:p>
            </p:txBody>
          </p:sp>
          <p:sp>
            <p:nvSpPr>
              <p:cNvPr id="16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教师资格证的适用对象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教师资格证证件样式设计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教师资格证证件的尺寸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教师资格证证件的尺寸为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A4纸大小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证件的四周留有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3毫米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的空白边距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教师资格证证件的布局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证件的正面为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证书类别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证件的背面为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教师资格证书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证件的附件为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考试成绩单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认定申请表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教师资格证证件的尺寸与布局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教师资格证证件的颜色与图案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教师资格证证件的颜色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教师资格证证件的背景色为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深蓝色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文字和图案为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白色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教师资格证证件的图案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证件的正面为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证件的背面为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教师资格证书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相关说明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图案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教师资格证证件的字体与排版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组合 2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组合 2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教师资格证证件的字体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证件的文字使用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宋体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微软雅黑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教师资格证证件的排版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证件的标题使用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证件的内容使用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左对齐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证件的附件使用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右对齐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排列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教师资格证证件的组成部分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教师资格证证件的正面内容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教师资格证证件的正面内容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持有人的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姓名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出生日期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身份证号码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持有人的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照片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证件的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类别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教师资格证的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编号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有效期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https://d.book118.com/747060141026006044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教师资格证证件样式介绍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2024-09-18T09:22:23.892</cp:lastPrinted>
  <dcterms:created xsi:type="dcterms:W3CDTF">2024-09-18T01:22:23Z</dcterms:created>
  <dcterms:modified xsi:type="dcterms:W3CDTF">2024-09-18T01:22:25Z</dcterms:modified>
</cp:coreProperties>
</file>