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AF5B72-207B-416F-8AD9-ADE00BBEB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C11162-36A4-4C33-8FA0-5CB5B3B4F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CEC269-3608-4B7E-8E0E-6A994D79E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C7EBDA-9272-4A39-BE84-22E34DF9D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75665D-9AC7-488B-B947-E98A9FA0A7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98D642-FFCD-4DA3-A9E6-91BD50D1DE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BC846-6816-4B61-9EA2-9C7F8AB10C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D77CD6-873E-4AFE-B2D7-C5FE9B337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A7440-29A9-4617-9990-11FEB169B5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26CBE-CF54-4420-80BD-444B2D6E7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59425-8BFA-43B9-B344-92802C6CC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6014406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生产管理部安全职责</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生产管理部安全职责概述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生产管理部安全职责的核心内容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生产管理部与其他部门的安全职责划分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生产管理部安全职责的考核与评估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生产管理部安全职责的未来发展与展望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生产管理部安全职责概述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生产管理部安全职责是指生产管理部门在组织生产活动中所承担的安全管理责任，包括制定安全生产规章制度、组织实施安全生产教育培训、监督检查安全生产工作等。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生产管理部安全职责具有全面性、系统性、专业性和规范性的特点，需要从制度、人员、技术、设备等多个方面进行综合管理，确保生产活动的安全顺利进行。</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生产管理部安全职责是保障员工生命安全的重要措施，通过加强安全管理，可以减少生产事故的发生，降低人员伤亡和财产损失。</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保障员工生命安全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安全生产是企业稳定发展的重要保障，通过加强生产管理部的安全职责，可以提高企业的安全管理水平，增强企业的市场竞争力。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提高企业竞争力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安全生产是经济社会发展的前提和基础，加强生产管理部的安全职责，可以促进企业的安全生产，为经济发展提供有力保障。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促进经济发展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生产管理部安全职责的重要性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历史回顾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生产管理部安全职责的发展历程可以追溯到工业革命时期，随着工业生产的快速发展，安全生产问题逐渐凸显出来，各国政府和企业开始重视并加强安全生产管理。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进步和工业生产的日益复杂化，生产管理部安全职责的发展趋势是更加注重预防和预警，通过智能化、自动化等技术手段提高安全管理水平，同时加强国际合作与交流，共同应对全球安全生产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生产管理部安全职责的历史与发展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生产管理部安全职责的核心内容</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根据国家和地方的安全生产法律法规，结合企业实际情况，制定适合企业的安全生产规章制度，明确各级人员的安全职责和操作规程。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制定安全生产规章制度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建立完善的安全管理体系，包括安全责任制、安全检查制度、事故报告和处理程序等，确保各项安全工作有序开展。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完善安全管理体系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制定安全生产规章制度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监督安全生产规章制度的执行</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对各级人员执行安全生产规章制度的情况进行监督和检查，确保各项安全规定得到有效落实。</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监督安全生产规章制度的执行</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定期评估安全管理体系的有效性，及时发现和解决存在的问题，持续改进安全管理工作。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定期评估安全管理体系的有效性</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43" r="327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组织各级人员进行安全生产培训，提高员工的安全意识和技能水平。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组织安全生产培训</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定期组织安全生产演练，提高员工应对突发事件的能力和自救互救能力。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组织安全生产演练</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组织安全生产培训和演练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定期进行安全生产检查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定期对生产现场、设备设施、作业环境等进行安全检查，及时发现和消除安全隐患。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对检查中发现的问题进行整改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对检查中发现的问题进行整改，并对整改情况进行跟踪和复查，确保问题得到有效解决。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定期进行安全生产检查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及时处理安全隐患</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对发现的安全隐患进行及时处理，采取有效措施防止事故的发生。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及时处理生产安全事故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一旦发生生产安全事故，立即启动事故应急预案，组织人员进行救援和处理，同时开展事故调查和分析，总结经验教训，采取措施防止类似事故再次发生。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及时处理安全隐患和事故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生产管理部与其他部门的安全职责划分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https://d.book118.com/747060144064006050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2024-09-22T23:42:30.068</cp:lastPrinted>
  <dcterms:created xsi:type="dcterms:W3CDTF">2024-09-22T15:42:30Z</dcterms:created>
  <dcterms:modified xsi:type="dcterms:W3CDTF">2024-09-22T15:42:32Z</dcterms:modified>
</cp:coreProperties>
</file>