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A0262-7609-4A4D-94C0-F2392E7F9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9616C-D6CF-47BB-9617-1CEA554E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F1FC8-9362-4FE2-A20A-1F457F60F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BC160-2439-417E-8A73-4054FA029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D125F-D4A6-4B40-91E0-17BC2486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9E178-D9CB-4C91-BBD8-751DFA8F9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BE24AC-149A-43B0-9C1E-3DF7E1EE6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F24F1-99FA-49D9-9380-36E726B93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E9539-9107-4091-A06A-968424D27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09687-6E94-47B1-B45A-DA09C558E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EA8EB-3781-412D-A622-495B600AE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61056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保密纪律和执法</a:t>
            </a:r>
            <a:endParaRPr lang="en-US" sz="4950" b="1">
              <a:solidFill>
                <a:srgbClr val="FFFFB3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5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 b="1">
              <a:solidFill>
                <a:schemeClr val="accent1">
                  <a:alpha val="6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保密纪律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保密纪律与执法的联系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保密纪律和执法是维护国家安全和社会稳定的重要保障，涉及到国家机密、商业秘密和个人隐私的保护，以及防止和打击各种违法犯罪行为。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保密纪律和执法涉及到各个领域和行业，包括政府机构、军队、企业、科研机构等，需要各方的共同努力和协作。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5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4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4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r="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保密纪律和执法的重要性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通过保密纪律和执法，可以防止国家机密的泄露，维护国家的安全和利益。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通过打击各种违法犯罪行为，可以维护社会的稳定和公共安全。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通过保护商业秘密和个人隐私，可以促进经济的发展和社会的进步。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通过加强保密纪律和执法，可以提高国家的国际竞争力和形象。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保护国家安全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维护社会稳定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促进经济发展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提高国际竞争力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保密纪律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-5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-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r="-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保密纪律是指对涉及国家安全、商业机密、个人隐私等重要信息进行保护的规章制度和行为准则。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确保国家安全、维护商业利益、保护个人隐私，防止信息泄露和被非法获取。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保密纪律的定义和目的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根据保密对象的不同，保密纪律可以分为国家安全保密纪律、商业机密保密纪律和个人隐私保密纪律等。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保密纪律的范围涵盖了各个领域，包括政府机构、军队、企业、科研机构等，以及涉及国家安全、商业机密和个人隐私的信息。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保密纪律的种类和范围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种类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保密纪律的执行需要依靠各个组织和机构的内部规章制度，以及相关法律法规的约束。执行过程中应加强宣传教育，提高员工的保密意识和能力。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监督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监督是保密纪律执行的重要保障。通过内部监督和外部监督相结合的方式，对保密纪律的执行情况进行检查和评估，及时发现和纠正存在的问题。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保密纪律的执行和监督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执法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r="-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执法是指行政机关和法律、法规、规章授权、派出机构，依照法定职权和程序，贯彻实施法律的活动，确保法律、法规、规章的有效实施。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维护社会秩序，保护公民合法权益，保障国家安全和社会公共利益。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目的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执法的定义和目的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r="-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执法机构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各级政府及其职能部门、法律、法规、规章授权的组织和派出机构。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职责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依法行使行政执法权，查处违法行为，维护社会秩序和公共利益。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执法机构和职责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要求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执法过程中应当遵循公正、公开、公平的原则，保障当事人的合法权益，接受社会监督。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程序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立案、调查取证、审查决定、执行和结案等环节。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手段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采取行政强制措施、行政处罚、行政许可等措施，确保法律的有效实施。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执法程序和手段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https://d.book118.com/747061056121006041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2024-09-14T11:58:16.719</cp:lastPrinted>
  <dcterms:created xsi:type="dcterms:W3CDTF">2024-09-14T03:58:16Z</dcterms:created>
  <dcterms:modified xsi:type="dcterms:W3CDTF">2024-09-14T03:58:18Z</dcterms:modified>
</cp:coreProperties>
</file>