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C91871-BE50-4BBD-B1B6-7232AD4A9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2AC28B-F4B6-4996-A83F-2FCE18CE8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86D494-2C16-46BA-8E65-9CEB47DE7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1344E0-22C9-499D-BFFD-E309E4E05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F61B90-B32E-4139-8F38-69511431A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3D9078-CE4E-428A-AD2B-5841B3830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965CDE-4778-4EAD-B9DC-FBB04235B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86FD05-770D-4DD3-8735-C1B492643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10F3A3-4254-468E-8928-3FB92229C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B01D14-0CDC-4DBE-9658-D9E3F9D16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CE7286-062F-4FAC-BF5F-04B2BCDDD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06313614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推动养老服务设计创新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设计思维在养老服务中应用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智能化技术在养老服务中应用与前景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政策支持与行业合作推动创新发展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人才培养与团队建设助力创新实践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养老服务现状及挑战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15" b="28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当前养老服务市场概况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随着老龄化趋势的加剧，养老服务市场规模不断扩大，涉及领域广泛，包括居家养老、社区养老、机构养老等。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服务内容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养老服务内容多样化，包括生活照料、医疗护理、精神慰藉、文化娱乐等。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服务提供者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政府、企业、社会组织等多元主体共同参与养老服务提供，形成多元化供给格局。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随着老年人口数量的增加和寿命的延长，养老服务需求不断增长，对服务质量和水平提出更高要求。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需求增长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不同老年群体对养老服务的需求存在差异，需要针对不同需求提供个性化、差异化的服务。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需求多样化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随着老年人生活观念和消费观念的变化，对养老服务的需求也在发生变化，如更加注重精神文化层面的需求。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老龄化趋势对养老服务需求影响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由于缺乏统一的服务标准和监管机制，传统养老服务质量参差不齐，存在服务不到位、收费不透明等问题。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服务模式单一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传统养老服务模式以机构养老为主，服务模式相对单一，难以满足多样化、个性化的养老服务需求。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服务资源不足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传统养老服务模式存在服务资源不足的问题，如床位紧张、医护人员短缺等，难以满足日益增长的养老服务需求。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6083" r="60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7292" r="72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3083" b="30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传统养老服务模式局限性分析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9563" r="1956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随着人工智能、大数据等技术的发展和应用，为养老服务提供了新的解决方案和发展机遇。如通过智能化设备实现远程监测和健康管理，提高服务效率和质量。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模式创新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通过探索新的养老服务模式，如社区嵌入式养老、互助式养老等，实现资源的优化配置和服务的个性化定制。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政策创新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政府通过出台相关政策措施，鼓励和支持养老服务创新发展，如提供财政补贴、税收优惠等政策支持，引导社会资本进入养老服务领域。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创新驱动下养老服务发展机遇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设计思维在养老服务中应用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1" b="1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设计思维是一种以人为本、目标导向的思维方式，通过整合创新、技术可行性和商业可行性来满足人们需求。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设计思维强调用户参与和体验，能够快速响应市场变化，提高服务质量和用户满意度。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设计思维概念及优势介绍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设计思维定义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932" b="493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用户需求分析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深入了解老年人的生理、心理和社会需求，关注个体差异和多元化需求。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服务设计策略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从老年人的视角出发，设计符合其习惯和需求的服务流程、环境和产品。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用户参与和反馈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鼓励老年人参与服务设计过程，及时收集反馈并优化服务。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以用户为中心设计理念在养老服务中应用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跨界融合意义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整合不同领域资源，打破行业壁垒，推动养老服务创新。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协同创新方式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政府、企业、社会组织等多方参与，形成合力推动养老服务发展。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介绍成功运用跨界融合和协同创新策略改进养老服务的案例。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跨界融合与协同创新策略探讨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某养老院运用设计思维重新规划空间布局，提高老年人居住舒适度。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某养老服务机构通过用户参与式设计，开发出更符合老年人需求的智能产品。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某社区养老服务中心整合多方资源，提供多元化、个性化的养老服务。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智能化技术在养老服务中应用与前景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简要介绍智能化技术的定义、分类及发展历程。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智能化技术概述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对比分析国内外在智能化技术应用方面的现状与差异。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国内外发展现状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预测智能化技术未来的发展方向及其在养老服务领域的潜在应用。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智能化技术发展现状与趋势分析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667" r="17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通过智能化技术提高服务的准确性和及时性，提升老人满意度。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提高服务效率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通过智能化技术优化服务流程，减少人工干预，提高服务效率。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利用大数据和人工智能技术，为每位老人提供个性化、定制化的服务。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智能化技术在提升养老服务质量中作用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介绍智能家居在养老服务中的应用，如智能照明、智能安防、智能家电等。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探讨远程医疗在养老服务中的应用，如在线问诊、健康管理、紧急救援等。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远程医疗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介绍其他智能化技术在养老服务中的应用场景，如智能床垫、智能拐杖等。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其他应用场景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智能家居、远程医疗等应用场景探讨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https://d.book118.com/747063136144006033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2024-09-07T08:57:06.732</cp:lastPrinted>
  <dcterms:created xsi:type="dcterms:W3CDTF">2024-09-07T00:57:06Z</dcterms:created>
  <dcterms:modified xsi:type="dcterms:W3CDTF">2024-09-07T00:57:08Z</dcterms:modified>
</cp:coreProperties>
</file>