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2BBA52-ACFB-4EE1-81DD-E0329EC84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C48B64-5F34-442B-9774-BE8971DF9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E99DD5-0234-4EA0-95F8-41CEC3330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E1D14C-194F-4B4F-8B80-D0A5177D97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6F2004-402B-43BA-A8BA-E08DC6EE1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33B05E-8EB8-4967-8345-C296F8E3A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0730E4-11D1-4F0C-8A3E-B54426595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D2F8F5-EBA9-4933-9429-748603BC9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D4A96A-EBC4-41C7-8569-2EA06DB27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339654-930B-460C-91E8-49E32CC656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529141-CF41-4288-8738-3CE1E2FC2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7064064150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清明上河图课件\n## 1.清明上河图的背景及历史\n### 1.1清明上河图的创作背景及作者\n### 1.2清明上河图的历史影响及价值\n### 1.3清明上河图的艺术风格及特点\n## 2.清明上河图的内容及分析\n### 2.1清明上河图的主要场景及人物\n### 2.2清明上河图的构图及视觉呈现\n### 2.3清明上河图的主题及象征意义\n## 3.清明上河图的传承及影响\n### 3.1清明上河图在后世绘画中的传承\n### 3.2清明上河图对中国绘画的影响\n### 3.3清明上河图对世界绘画的影响\n## 4.清明上河图的鉴赏及研究方法\n### 4.1清明上河图的鉴赏技巧及要点\n### 4.2清明上河图的研究方法及案例分析\n### 4.3清明上河图的研究现状及未来展望\n## 5.清明上河图在现代设计中的应用\n### 5.1清明上河图在平面设计中的应用\n### 5.2清明上河图在包装设计中的应用\n### 5.3清明上河图在广告设计中的应用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清明上河图课件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306494" cy="397032"/>
          </a:xfrm>
        </p:spPr>
        <p:txBody>
          <a:bodyPr/>
          <a:lstStyle/>
          <a:p>
            <a:r>
              <a:rPr lang="en-US" smtClean="0"/>
              <a:t>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089575"/>
            <a:ext cx="184731" cy="415498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11435770" y="6091434"/>
            <a:ext cx="184731" cy="415498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清明上河图的背景及历史</a:t>
            </a:r>
            <a:endParaRPr/>
          </a:p>
        </p:txBody>
      </p:sp>
      <p:sp>
        <p:nvSpPr>
          <p:cNvPr id="132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33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5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76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7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创作背景</a:t>
                </a:r>
                <a:endParaRPr/>
              </a:p>
            </p:txBody>
          </p:sp>
          <p:sp>
            <p:nvSpPr>
              <p:cNvPr id="17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北宋时期的社会繁荣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京都汴梁的市井风貌   -那个时代的社会风貌</a:t>
                </a:r>
                <a:endParaRPr/>
              </a:p>
            </p:txBody>
          </p:sp>
        </p:grpSp>
        <p:grpSp>
          <p:nvGrpSpPr>
            <p:cNvPr id="179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8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作者张择端</a:t>
                </a:r>
                <a:endParaRPr/>
              </a:p>
            </p:txBody>
          </p:sp>
          <p:sp>
            <p:nvSpPr>
              <p:cNvPr id="18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北宋时期的著名画家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以画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城市风景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而闻名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其他代表作品：《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金明池争标图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》</a:t>
                </a:r>
                <a:endParaRPr/>
              </a:p>
            </p:txBody>
          </p:sp>
        </p:grpSp>
        <p:grpSp>
          <p:nvGrpSpPr>
            <p:cNvPr id="182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8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创作动机</a:t>
                </a:r>
                <a:endParaRPr/>
              </a:p>
            </p:txBody>
          </p:sp>
          <p:sp>
            <p:nvSpPr>
              <p:cNvPr id="18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记录北宋时期的社会风貌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反映当时人民的生活场景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传承中国古代的绘画技艺</a:t>
                </a:r>
                <a:endParaRPr/>
              </a:p>
            </p:txBody>
          </p:sp>
        </p:grpSp>
      </p:grpSp>
      <p:pic>
        <p:nvPicPr>
          <p:cNvPr id="185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清明上河图的创作背景及作者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87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8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9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历史影响</a:t>
                </a:r>
                <a:endParaRPr/>
              </a:p>
            </p:txBody>
          </p:sp>
          <p:sp>
            <p:nvSpPr>
              <p:cNvPr id="19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对后世绘画的影响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对中国古代绘画史的研究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对中国传统文化传承的意义</a:t>
                </a:r>
                <a:endParaRPr/>
              </a:p>
            </p:txBody>
          </p:sp>
          <p:sp>
            <p:nvSpPr>
              <p:cNvPr id="19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价值</a:t>
                </a:r>
                <a:endParaRPr/>
              </a:p>
            </p:txBody>
          </p:sp>
          <p:sp>
            <p:nvSpPr>
              <p:cNvPr id="20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艺术价值：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绘画技巧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构图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色彩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等方面的突破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历史价值：反映北宋时期的社会风貌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文化价值：传承中国古代的绘画技艺</a:t>
                </a:r>
                <a:endParaRPr/>
              </a:p>
            </p:txBody>
          </p:sp>
          <p:sp>
            <p:nvSpPr>
              <p:cNvPr id="20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清明上河图的历史影响及价值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清明上河图的艺术风格及特点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0" name="组合 20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1" name="组合 210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艺术风格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写实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为主的绘画风格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细节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的描绘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独特的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线条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色彩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运用</a:t>
                </a:r>
                <a:endParaRPr/>
              </a:p>
            </p:txBody>
          </p:sp>
          <p:pic>
            <p:nvPicPr>
              <p:cNvPr id="2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6" name="组合 215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巨大的画幅：长卷形式，展现丰富的场景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多样的人物：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不同阶层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不同职业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的人物形象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真实的场景：生动描绘了北宋时期的市井生活</a:t>
                </a:r>
                <a:endParaRPr/>
              </a:p>
            </p:txBody>
          </p:sp>
          <p:pic>
            <p:nvPicPr>
              <p:cNvPr id="22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2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清明上河图的内容及分析</a:t>
            </a:r>
            <a:endParaRPr/>
          </a:p>
        </p:txBody>
      </p:sp>
      <p:sp>
        <p:nvSpPr>
          <p:cNvPr id="223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24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主要场景</a:t>
                </a:r>
                <a:endParaRPr/>
              </a:p>
            </p:txBody>
          </p:sp>
          <p:sp>
            <p:nvSpPr>
              <p:cNvPr id="23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京城汴梁的街道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河边的市井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繁华的商铺</a:t>
                </a:r>
                <a:endParaRPr/>
              </a:p>
            </p:txBody>
          </p:sp>
          <p:sp>
            <p:nvSpPr>
              <p:cNvPr id="23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主要人物</a:t>
                </a:r>
                <a:endParaRPr/>
              </a:p>
            </p:txBody>
          </p:sp>
          <p:sp>
            <p:nvSpPr>
              <p:cNvPr id="23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百姓：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不同年龄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不同性别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不同职业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的人物形象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官员：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举止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等方面的描绘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商贩：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摊位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商品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等方面的描绘</a:t>
                </a:r>
                <a:endParaRPr/>
              </a:p>
            </p:txBody>
          </p:sp>
          <p:sp>
            <p:nvSpPr>
              <p:cNvPr id="23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清明上河图的主要场景及人物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清明上河图的构图及视觉呈现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5" name="组合 24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6" name="组合 245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构图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长卷形式：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横向展开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，展现丰富的场景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对称与不对称的平衡：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视觉焦点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的突出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空间层次：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近景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远景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的过渡</a:t>
                </a:r>
                <a:endParaRPr/>
              </a:p>
            </p:txBody>
          </p:sp>
          <p:pic>
            <p:nvPicPr>
              <p:cNvPr id="2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1" name="组合 250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视觉呈现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独特的线条：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流畅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的线条表现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丰富的色彩：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冷暖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对比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等方面的运用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精湛的技艺：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细腻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真实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的描绘</a:t>
                </a:r>
                <a:endParaRPr/>
              </a:p>
            </p:txBody>
          </p:sp>
          <p:pic>
            <p:nvPicPr>
              <p:cNvPr id="2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主题</a:t>
                </a:r>
                <a:endParaRPr/>
              </a:p>
            </p:txBody>
          </p:sp>
          <p:sp>
            <p:nvSpPr>
              <p:cNvPr id="26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古代城市生活的真实写照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对当时社会风貌的反映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对人性的关怀与描绘</a:t>
                </a:r>
                <a:endParaRPr/>
              </a:p>
            </p:txBody>
          </p:sp>
          <p:sp>
            <p:nvSpPr>
              <p:cNvPr id="26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象征意义</a:t>
                </a:r>
                <a:endParaRPr/>
              </a:p>
            </p:txBody>
          </p:sp>
          <p:sp>
            <p:nvSpPr>
              <p:cNvPr id="26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社会的繁荣与和谐：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市井繁华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人民安居乐业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的描绘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人与自然的关系：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河流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树木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等自然元素的融入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对美好生活的向往：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丰富的生活场景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欢乐的人物形象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的展现</a:t>
                </a:r>
                <a:endParaRPr/>
              </a:p>
            </p:txBody>
          </p:sp>
          <p:sp>
            <p:nvSpPr>
              <p:cNvPr id="26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清明上河图的主题及象征意义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清明上河图的传承及影响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清明上河图在后世绘画中的传承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组合 1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组合 13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后世绘画中的传承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绘画技巧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构图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色彩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等方面的学习和借鉴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写实风格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的发扬和传承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长卷形式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的沿用和发展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组合 18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传承实例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元朝时期的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黄公望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：《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富春山居图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明朝时期的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仇英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：《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清明上河图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清朝时期的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郎世宁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：《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清明上河图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》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https://d.book118.com/747064064150006044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清明上河图课件</vt:lpstr>
      <vt:lpstr>清明上河图的背景及历史</vt:lpstr>
      <vt:lpstr>PowerPoint Presentation</vt:lpstr>
      <vt:lpstr>PowerPoint Presentation</vt:lpstr>
      <vt:lpstr>PowerPoint Presentation</vt:lpstr>
      <vt:lpstr>清明上河图的内容及分析</vt:lpstr>
      <vt:lpstr>PowerPoint Presentation</vt:lpstr>
      <vt:lpstr>PowerPoint Presentation</vt:lpstr>
      <vt:lpstr>PowerPoint Presentation</vt:lpstr>
      <vt:lpstr>清明上河图的传承及影响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2024-09-19T08:53:20.853</cp:lastPrinted>
  <dcterms:created xsi:type="dcterms:W3CDTF">2024-09-19T00:53:20Z</dcterms:created>
  <dcterms:modified xsi:type="dcterms:W3CDTF">2024-09-19T00:53:22Z</dcterms:modified>
</cp:coreProperties>
</file>